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3A1A74-BA1A-4D49-9CC3-3D5B59E33BE7}" v="1" dt="2021-02-08T22:21:10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20" d="100"/>
          <a:sy n="120" d="100"/>
        </p:scale>
        <p:origin x="11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s, Amie" userId="797d4c53-13e2-4ae0-9815-a857d9e0efc0" providerId="ADAL" clId="{EC3A1A74-BA1A-4D49-9CC3-3D5B59E33BE7}"/>
    <pc:docChg chg="custSel modSld">
      <pc:chgData name="Lucas, Amie" userId="797d4c53-13e2-4ae0-9815-a857d9e0efc0" providerId="ADAL" clId="{EC3A1A74-BA1A-4D49-9CC3-3D5B59E33BE7}" dt="2021-02-08T22:22:21.836" v="19" actId="14100"/>
      <pc:docMkLst>
        <pc:docMk/>
      </pc:docMkLst>
      <pc:sldChg chg="modSp mod">
        <pc:chgData name="Lucas, Amie" userId="797d4c53-13e2-4ae0-9815-a857d9e0efc0" providerId="ADAL" clId="{EC3A1A74-BA1A-4D49-9CC3-3D5B59E33BE7}" dt="2021-02-08T22:21:30.262" v="10" actId="20577"/>
        <pc:sldMkLst>
          <pc:docMk/>
          <pc:sldMk cId="3832903583" sldId="256"/>
        </pc:sldMkLst>
        <pc:spChg chg="mod">
          <ac:chgData name="Lucas, Amie" userId="797d4c53-13e2-4ae0-9815-a857d9e0efc0" providerId="ADAL" clId="{EC3A1A74-BA1A-4D49-9CC3-3D5B59E33BE7}" dt="2021-02-08T22:21:30.262" v="10" actId="20577"/>
          <ac:spMkLst>
            <pc:docMk/>
            <pc:sldMk cId="3832903583" sldId="256"/>
            <ac:spMk id="4" creationId="{3637BCB1-D84D-4A76-A97E-BD697C4143BD}"/>
          </ac:spMkLst>
        </pc:spChg>
      </pc:sldChg>
      <pc:sldChg chg="modSp mod">
        <pc:chgData name="Lucas, Amie" userId="797d4c53-13e2-4ae0-9815-a857d9e0efc0" providerId="ADAL" clId="{EC3A1A74-BA1A-4D49-9CC3-3D5B59E33BE7}" dt="2021-02-08T22:22:21.836" v="19" actId="14100"/>
        <pc:sldMkLst>
          <pc:docMk/>
          <pc:sldMk cId="2619315931" sldId="257"/>
        </pc:sldMkLst>
        <pc:spChg chg="mod">
          <ac:chgData name="Lucas, Amie" userId="797d4c53-13e2-4ae0-9815-a857d9e0efc0" providerId="ADAL" clId="{EC3A1A74-BA1A-4D49-9CC3-3D5B59E33BE7}" dt="2021-02-08T22:22:21.836" v="19" actId="14100"/>
          <ac:spMkLst>
            <pc:docMk/>
            <pc:sldMk cId="2619315931" sldId="257"/>
            <ac:spMk id="2" creationId="{D4487247-6F26-4668-B193-830786781AD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1C616-AA18-4C63-BB3E-72CEFB9D29A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E189D-94F9-48DA-9469-16BDC7D6A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98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FF3E4-9286-1E47-A274-6B4BD1A70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73FA28-0D2D-F54F-BAD6-91BE7A8AA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08DB4-7255-DE4F-9063-D4FCDD57F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CF2D-A29E-42AA-9DA5-E1FFCFD95C5B}" type="datetime1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C4E66-2471-154A-9E58-3C96F90D3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Comparing Bits &amp; PIeces | Problem 1.4Copyright 2021 Connected Mathematics Project at Michigan State University.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A6652-E06B-C446-8764-AF0822615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E43-53AC-C64C-BA4B-8CA31AD86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55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83B42-06BF-BF42-9EF4-0C4B31D55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DA26D2-4362-0346-85D2-E76874EC6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7B7EA-5DE9-544A-AF0D-1F0124FE0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944E-3FD6-4633-B5EB-AC872860DD3E}" type="datetime1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86294-4906-CA47-A73C-6BD6C4558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Comparing Bits &amp; PIeces | Problem 1.4Copyright 2021 Connected Mathematics Project at Michigan State University.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29DE8-F8B6-734F-9D80-46FE8D0CC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E43-53AC-C64C-BA4B-8CA31AD86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4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07E3C3-BD63-A740-9B4A-313AC36CE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860B78-A678-4F4C-9A7B-7C1C29BED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FEF88-F6AE-DA42-A967-7A8639569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123-DAE6-42AA-BD19-483FE0FCD54E}" type="datetime1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07E92-FE08-404D-A783-0F3A0CE29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Comparing Bits &amp; PIeces | Problem 1.4Copyright 2021 Connected Mathematics Project at Michigan State University.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F8463-6CE9-E04A-B078-D48D18646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E43-53AC-C64C-BA4B-8CA31AD86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F7D2D-316A-5848-B96C-74072367F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2F658-1409-D547-AD0E-3295E783C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BE203-5692-C540-A55A-E5AB973CA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1EA73-C8D0-4B59-B76C-6F659F9C8FFA}" type="datetime1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6C2B1-053C-F645-B78F-677D685EB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Comparing Bits &amp; PIeces | Problem 1.4Copyright 2021 Connected Mathematics Project at Michigan State University.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CAFA1-E1E1-F243-9D8A-918358D73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E43-53AC-C64C-BA4B-8CA31AD86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01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DC360-6035-BA42-9046-9EE468CBE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EDB3C-F552-2B40-BD5C-9DC4D0B5F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FB2BD-DB38-7B4F-8E8D-0D8C876E1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A7E6-5763-4294-BB4B-D4E2D9D46312}" type="datetime1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00A3D-4402-3548-84C0-340C48A96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Comparing Bits &amp; PIeces | Problem 1.4Copyright 2021 Connected Mathematics Project at Michigan State University.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A4EA9-529A-724F-878F-94546C26A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E43-53AC-C64C-BA4B-8CA31AD86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4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D149D-ABD0-5B45-BD57-917804A8D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7F033-B46B-3A48-8F26-1F58908A0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8F97ED-5F81-1242-ADEB-E5476555A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7C7D0-0D4B-C744-9BDB-8076E00AA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A28F-9F3B-4B7E-81C8-E2BA226114C9}" type="datetime1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509D7-1E35-F24B-AEBD-E72B5F412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Comparing Bits &amp; PIeces | Problem 1.4Copyright 2021 Connected Mathematics Project at Michigan State University.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473EC3-B225-DD44-82B3-D05FF3E61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E43-53AC-C64C-BA4B-8CA31AD86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9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9904A-B4B0-A543-AB10-87962E3AA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60B17-BB5F-D743-A6F0-6AE8CBF5F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62F147-7CCF-D848-B448-D831FEDE9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F14270-8AB2-F14C-AC51-9AAB286BDA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7ACF16-494A-E946-BDF3-40B141105D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B112F8-F956-8746-A79B-DDDDBF5CD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643E-6A68-41AC-AE27-324FB3242095}" type="datetime1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A05ED7-F900-E740-B283-09F5F8ACD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Comparing Bits &amp; PIeces | Problem 1.4Copyright 2021 Connected Mathematics Project at Michigan State University.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95C491-2565-9E46-85CD-D1E585FC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E43-53AC-C64C-BA4B-8CA31AD86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5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E22D8-CF07-7540-B109-EA72C377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83B3F5-9062-0740-AACE-B91241E05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620D-73A2-49AB-9FFD-D655E65A08B1}" type="datetime1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A97A3D-CB59-5347-B4FD-6B0302AB0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Comparing Bits &amp; PIeces | Problem 1.4Copyright 2021 Connected Mathematics Project at Michigan State University.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DD9C1-895D-2B4D-972B-4EAF7B946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E43-53AC-C64C-BA4B-8CA31AD86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0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D9C64A-69A4-BD4F-B30B-1C003BAEB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1B79-71E0-44CC-967F-B70BA4617EB6}" type="datetime1">
              <a:rPr lang="en-US" smtClean="0"/>
              <a:t>2/8/2021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E7991-5EEE-574A-BAE7-D00A221B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Comparing Bits &amp; PIeces | Problem 1.4Copyright 2021 Connected Mathematics Project at Michigan State University.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98895-5476-F243-8966-051F354DB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E43-53AC-C64C-BA4B-8CA31AD86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2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1C5FD-85B4-4A44-AE28-DB53A430E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EDAB0-2F3A-3A40-A31D-2BB75F573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6862-7086-4748-9A6C-265F7CCAC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8DEE1-4773-E443-BFF8-341DFAC5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EB1C-8357-4674-B243-AA7EB18701FC}" type="datetime1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BB3A2-A3C3-B44C-A39C-2E8966DF9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Comparing Bits &amp; PIeces | Problem 1.4Copyright 2021 Connected Mathematics Project at Michigan State University.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E1D402-C43B-4F40-9EF4-86B85CB0F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E43-53AC-C64C-BA4B-8CA31AD86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8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E4C3-7A7D-A440-B8F5-C26230612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3126CA-8ADA-884B-98BC-8AEA0A8630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5D8CA-3F1B-E447-9ACA-B7E6D468E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661E4-B5D7-7E45-A1F4-4D17EBCF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A932-607E-4D6A-987B-35D89D950C0A}" type="datetime1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97983-DF7D-2340-AF9B-2E81A0B36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Comparing Bits &amp; PIeces | Problem 1.4Copyright 2021 Connected Mathematics Project at Michigan State University.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9B087-5689-824A-974B-789593928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E43-53AC-C64C-BA4B-8CA31AD86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72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C99DC4-9E1E-D841-BE21-ECA069BFB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3D3F7-BDDE-4441-A8F9-0B5A515BD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E7DAF-A0B4-B448-B194-BF7E1F7255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AF9DD-C67B-4F81-933A-99BC179B7A88}" type="datetime1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FE8E6-2B67-0E4A-98ED-D2FE8CE6A6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Comparing Bits &amp; PIeces | Problem 1.4Copyright 2021 Connected Mathematics Project at Michigan State University.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82F60-CD43-074A-BA7E-3B4AA1589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8DE43-53AC-C64C-BA4B-8CA31AD86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3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49E6E-2041-0140-A63C-D2DBDAA5E1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CBP Problem 1.4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28389-EDCA-F446-8F75-282DEE0252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37BCB1-D84D-4A76-A97E-BD697C414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033838" cy="365125"/>
          </a:xfrm>
        </p:spPr>
        <p:txBody>
          <a:bodyPr/>
          <a:lstStyle/>
          <a:p>
            <a:r>
              <a:rPr lang="en-US" dirty="0"/>
              <a:t>Comparing Bits &amp; Pieces | Problem 1.4</a:t>
            </a:r>
          </a:p>
          <a:p>
            <a:r>
              <a:rPr lang="en-US" dirty="0"/>
              <a:t>Copyright 2021 Connected Mathematics Project at Michigan State University. </a:t>
            </a:r>
          </a:p>
        </p:txBody>
      </p:sp>
    </p:spTree>
    <p:extLst>
      <p:ext uri="{BB962C8B-B14F-4D97-AF65-F5344CB8AC3E}">
        <p14:creationId xmlns:p14="http://schemas.microsoft.com/office/powerpoint/2010/main" val="3832903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2DB51ABA-8794-6F4A-853C-506FD9DB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90" y="0"/>
            <a:ext cx="475269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4AA391-C828-624E-80A9-ABAE20D92B8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6304735" y="695493"/>
            <a:ext cx="403188" cy="56085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6CC419-D2AC-384F-98E1-579369A1711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 flipH="1">
            <a:off x="6819666" y="695494"/>
            <a:ext cx="403188" cy="56085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47FAE4-4AC4-6D43-9182-CF8DD03FF18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 flipH="1">
            <a:off x="8706417" y="757520"/>
            <a:ext cx="413891" cy="5608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69CDCC-D7E2-2843-827A-8E853163CAD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9304317" y="726507"/>
            <a:ext cx="402756" cy="56085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5A633A-7048-E043-8087-FE29478D8124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</a:blip>
          <a:stretch>
            <a:fillRect/>
          </a:stretch>
        </p:blipFill>
        <p:spPr>
          <a:xfrm>
            <a:off x="9913130" y="735903"/>
            <a:ext cx="429063" cy="55897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562B14-AD79-804E-90EE-4913D58D1073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70000"/>
          </a:blip>
          <a:stretch>
            <a:fillRect/>
          </a:stretch>
        </p:blipFill>
        <p:spPr>
          <a:xfrm>
            <a:off x="11152858" y="735903"/>
            <a:ext cx="413389" cy="55897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E7201F-1472-724C-A884-6744B734C114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70000"/>
          </a:blip>
          <a:stretch>
            <a:fillRect/>
          </a:stretch>
        </p:blipFill>
        <p:spPr>
          <a:xfrm flipH="1">
            <a:off x="10548250" y="695494"/>
            <a:ext cx="409904" cy="56301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ACB85B-D017-064F-8657-A96E7CDB81A8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70000"/>
          </a:blip>
          <a:stretch>
            <a:fillRect/>
          </a:stretch>
        </p:blipFill>
        <p:spPr>
          <a:xfrm>
            <a:off x="7488480" y="706302"/>
            <a:ext cx="409904" cy="56361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8244175-6DA8-5F43-BB3A-96AF6D76ED19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70000"/>
          </a:blip>
          <a:stretch>
            <a:fillRect/>
          </a:stretch>
        </p:blipFill>
        <p:spPr>
          <a:xfrm>
            <a:off x="8112278" y="726507"/>
            <a:ext cx="413389" cy="558973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487247-6F26-4668-B193-830786781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0885" y="6490720"/>
            <a:ext cx="6536049" cy="365125"/>
          </a:xfrm>
        </p:spPr>
        <p:txBody>
          <a:bodyPr/>
          <a:lstStyle/>
          <a:p>
            <a:r>
              <a:rPr lang="en-US" dirty="0"/>
              <a:t>Comparing Bits &amp; Pieces Problem 1.4</a:t>
            </a:r>
          </a:p>
          <a:p>
            <a:r>
              <a:rPr lang="en-US" dirty="0"/>
              <a:t>Copyright 2021 Connected Mathematics Project at Michigan State University. </a:t>
            </a:r>
          </a:p>
        </p:txBody>
      </p:sp>
    </p:spTree>
    <p:extLst>
      <p:ext uri="{BB962C8B-B14F-4D97-AF65-F5344CB8AC3E}">
        <p14:creationId xmlns:p14="http://schemas.microsoft.com/office/powerpoint/2010/main" val="2619315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26BC2E9F-35A9-5845-8C07-1AAAE994569B}" vid="{B6402BA3-2EE2-714F-818D-19103BF1A2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36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CBP Problem 1.4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CBP Problem 1.4</dc:title>
  <dc:creator>Slanger-Grant, Yvonne</dc:creator>
  <cp:lastModifiedBy>Lucas, Amie</cp:lastModifiedBy>
  <cp:revision>2</cp:revision>
  <dcterms:created xsi:type="dcterms:W3CDTF">2020-08-27T16:57:43Z</dcterms:created>
  <dcterms:modified xsi:type="dcterms:W3CDTF">2021-02-08T22:22:34Z</dcterms:modified>
</cp:coreProperties>
</file>