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C00000"/>
    <a:srgbClr val="4472C4"/>
    <a:srgbClr val="00B050"/>
    <a:srgbClr val="C55A11"/>
    <a:srgbClr val="3B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6F5249-03B9-4EA7-8939-D2ADBC4757FD}" v="7" dt="2021-02-08T22:25:22.0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19" d="100"/>
          <a:sy n="119" d="100"/>
        </p:scale>
        <p:origin x="1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s, Amie" userId="797d4c53-13e2-4ae0-9815-a857d9e0efc0" providerId="ADAL" clId="{AE6F5249-03B9-4EA7-8939-D2ADBC4757FD}"/>
    <pc:docChg chg="modSld">
      <pc:chgData name="Lucas, Amie" userId="797d4c53-13e2-4ae0-9815-a857d9e0efc0" providerId="ADAL" clId="{AE6F5249-03B9-4EA7-8939-D2ADBC4757FD}" dt="2021-02-08T22:25:22.031" v="49"/>
      <pc:docMkLst>
        <pc:docMk/>
      </pc:docMkLst>
      <pc:sldChg chg="addSp modSp mod">
        <pc:chgData name="Lucas, Amie" userId="797d4c53-13e2-4ae0-9815-a857d9e0efc0" providerId="ADAL" clId="{AE6F5249-03B9-4EA7-8939-D2ADBC4757FD}" dt="2021-02-08T22:25:14.957" v="43" actId="20577"/>
        <pc:sldMkLst>
          <pc:docMk/>
          <pc:sldMk cId="1766339898" sldId="256"/>
        </pc:sldMkLst>
        <pc:spChg chg="add mod">
          <ac:chgData name="Lucas, Amie" userId="797d4c53-13e2-4ae0-9815-a857d9e0efc0" providerId="ADAL" clId="{AE6F5249-03B9-4EA7-8939-D2ADBC4757FD}" dt="2021-02-08T22:25:14.957" v="43" actId="20577"/>
          <ac:spMkLst>
            <pc:docMk/>
            <pc:sldMk cId="1766339898" sldId="256"/>
            <ac:spMk id="4" creationId="{D4D21EE6-B4D2-428F-85C8-3B344FDB5BE2}"/>
          </ac:spMkLst>
        </pc:spChg>
      </pc:sldChg>
      <pc:sldChg chg="addSp modSp">
        <pc:chgData name="Lucas, Amie" userId="797d4c53-13e2-4ae0-9815-a857d9e0efc0" providerId="ADAL" clId="{AE6F5249-03B9-4EA7-8939-D2ADBC4757FD}" dt="2021-02-08T22:25:18.613" v="44"/>
        <pc:sldMkLst>
          <pc:docMk/>
          <pc:sldMk cId="3894817" sldId="257"/>
        </pc:sldMkLst>
        <pc:spChg chg="add mod">
          <ac:chgData name="Lucas, Amie" userId="797d4c53-13e2-4ae0-9815-a857d9e0efc0" providerId="ADAL" clId="{AE6F5249-03B9-4EA7-8939-D2ADBC4757FD}" dt="2021-02-08T22:25:18.613" v="44"/>
          <ac:spMkLst>
            <pc:docMk/>
            <pc:sldMk cId="3894817" sldId="257"/>
            <ac:spMk id="25" creationId="{560B9E1C-B990-4566-A8D3-83DD44956627}"/>
          </ac:spMkLst>
        </pc:spChg>
      </pc:sldChg>
      <pc:sldChg chg="addSp modSp">
        <pc:chgData name="Lucas, Amie" userId="797d4c53-13e2-4ae0-9815-a857d9e0efc0" providerId="ADAL" clId="{AE6F5249-03B9-4EA7-8939-D2ADBC4757FD}" dt="2021-02-08T22:25:19.799" v="45"/>
        <pc:sldMkLst>
          <pc:docMk/>
          <pc:sldMk cId="3324707950" sldId="258"/>
        </pc:sldMkLst>
        <pc:spChg chg="add mod">
          <ac:chgData name="Lucas, Amie" userId="797d4c53-13e2-4ae0-9815-a857d9e0efc0" providerId="ADAL" clId="{AE6F5249-03B9-4EA7-8939-D2ADBC4757FD}" dt="2021-02-08T22:25:19.799" v="45"/>
          <ac:spMkLst>
            <pc:docMk/>
            <pc:sldMk cId="3324707950" sldId="258"/>
            <ac:spMk id="24" creationId="{D2F77504-C8BA-4089-8F3D-40471DBADEFC}"/>
          </ac:spMkLst>
        </pc:spChg>
      </pc:sldChg>
      <pc:sldChg chg="addSp modSp">
        <pc:chgData name="Lucas, Amie" userId="797d4c53-13e2-4ae0-9815-a857d9e0efc0" providerId="ADAL" clId="{AE6F5249-03B9-4EA7-8939-D2ADBC4757FD}" dt="2021-02-08T22:25:20.390" v="46"/>
        <pc:sldMkLst>
          <pc:docMk/>
          <pc:sldMk cId="4256133815" sldId="259"/>
        </pc:sldMkLst>
        <pc:spChg chg="add mod">
          <ac:chgData name="Lucas, Amie" userId="797d4c53-13e2-4ae0-9815-a857d9e0efc0" providerId="ADAL" clId="{AE6F5249-03B9-4EA7-8939-D2ADBC4757FD}" dt="2021-02-08T22:25:20.390" v="46"/>
          <ac:spMkLst>
            <pc:docMk/>
            <pc:sldMk cId="4256133815" sldId="259"/>
            <ac:spMk id="22" creationId="{679E5D13-2A89-43E5-92C2-8AF4025990BB}"/>
          </ac:spMkLst>
        </pc:spChg>
      </pc:sldChg>
      <pc:sldChg chg="addSp modSp">
        <pc:chgData name="Lucas, Amie" userId="797d4c53-13e2-4ae0-9815-a857d9e0efc0" providerId="ADAL" clId="{AE6F5249-03B9-4EA7-8939-D2ADBC4757FD}" dt="2021-02-08T22:25:20.975" v="47"/>
        <pc:sldMkLst>
          <pc:docMk/>
          <pc:sldMk cId="4208767448" sldId="260"/>
        </pc:sldMkLst>
        <pc:spChg chg="add mod">
          <ac:chgData name="Lucas, Amie" userId="797d4c53-13e2-4ae0-9815-a857d9e0efc0" providerId="ADAL" clId="{AE6F5249-03B9-4EA7-8939-D2ADBC4757FD}" dt="2021-02-08T22:25:20.975" v="47"/>
          <ac:spMkLst>
            <pc:docMk/>
            <pc:sldMk cId="4208767448" sldId="260"/>
            <ac:spMk id="25" creationId="{B2AA6FC9-A809-4C6C-9707-E1E2E85F2BF6}"/>
          </ac:spMkLst>
        </pc:spChg>
      </pc:sldChg>
      <pc:sldChg chg="addSp modSp">
        <pc:chgData name="Lucas, Amie" userId="797d4c53-13e2-4ae0-9815-a857d9e0efc0" providerId="ADAL" clId="{AE6F5249-03B9-4EA7-8939-D2ADBC4757FD}" dt="2021-02-08T22:25:21.423" v="48"/>
        <pc:sldMkLst>
          <pc:docMk/>
          <pc:sldMk cId="3858651496" sldId="261"/>
        </pc:sldMkLst>
        <pc:spChg chg="add mod">
          <ac:chgData name="Lucas, Amie" userId="797d4c53-13e2-4ae0-9815-a857d9e0efc0" providerId="ADAL" clId="{AE6F5249-03B9-4EA7-8939-D2ADBC4757FD}" dt="2021-02-08T22:25:21.423" v="48"/>
          <ac:spMkLst>
            <pc:docMk/>
            <pc:sldMk cId="3858651496" sldId="261"/>
            <ac:spMk id="25" creationId="{CC2F7C29-DE6B-49F9-93FC-69CCA992DA07}"/>
          </ac:spMkLst>
        </pc:spChg>
      </pc:sldChg>
      <pc:sldChg chg="addSp modSp">
        <pc:chgData name="Lucas, Amie" userId="797d4c53-13e2-4ae0-9815-a857d9e0efc0" providerId="ADAL" clId="{AE6F5249-03B9-4EA7-8939-D2ADBC4757FD}" dt="2021-02-08T22:25:22.031" v="49"/>
        <pc:sldMkLst>
          <pc:docMk/>
          <pc:sldMk cId="3773283718" sldId="262"/>
        </pc:sldMkLst>
        <pc:spChg chg="add mod">
          <ac:chgData name="Lucas, Amie" userId="797d4c53-13e2-4ae0-9815-a857d9e0efc0" providerId="ADAL" clId="{AE6F5249-03B9-4EA7-8939-D2ADBC4757FD}" dt="2021-02-08T22:25:22.031" v="49"/>
          <ac:spMkLst>
            <pc:docMk/>
            <pc:sldMk cId="3773283718" sldId="262"/>
            <ac:spMk id="26" creationId="{470D4FED-38E2-40CD-88EE-594CCD507B6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33A38-147E-BD4E-8B27-5209D9A31A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F7FD31-99DE-774C-9CD8-EB41599DF7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3F9CE-F6E3-6A4D-894F-B1289B7C1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503F-6605-D940-8D7F-92C10EF60C15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95BA2-DA50-B04E-A90D-6891FE705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134A3-5572-084C-9DD5-12285BBF9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0AE7-0485-3D43-B5E0-BD403929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9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B7D87-F868-AF4A-AE61-C1672991C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EF713-CF35-044C-8ED0-BD3251E9FD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9D843-A3FD-5D46-9F5C-3796B52AA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503F-6605-D940-8D7F-92C10EF60C15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624A1-FBA9-8F44-B107-84A7D6067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A6DF1-6BCB-3D42-9371-23877E8F1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0AE7-0485-3D43-B5E0-BD403929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3B8850-B23F-9949-919F-47F5BB6016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554C65-7D78-1E46-B4C2-1E73CF111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437B7-7A23-9142-BAC7-6ADF8ED4D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503F-6605-D940-8D7F-92C10EF60C15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2EEA3-DACD-614D-92AC-71F5BB09B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C8716-07E9-7A4E-B4D1-9FCECCC1C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0AE7-0485-3D43-B5E0-BD403929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7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B410F-E620-C648-BBE9-FC55902D4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DF031-99DB-6E41-98F0-9FA82F3D6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C818B-3A94-7547-90A3-86464DE4D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503F-6605-D940-8D7F-92C10EF60C15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3F727-FF3E-7E4F-BB3E-FBD7ADC44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7B958-3941-7E4A-A611-93DD8203F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0AE7-0485-3D43-B5E0-BD403929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7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B7841-9CF3-F549-9266-6E924F821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A3681-9623-EA46-B7A3-1099B3750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2B2AA-DA3F-1F4D-9309-0F2E30D7E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503F-6605-D940-8D7F-92C10EF60C15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9A15D-2AE5-5846-B139-31D12BA4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1DF08-D55C-4540-BF72-ABD9FE486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0AE7-0485-3D43-B5E0-BD403929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8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CAAA5-E5E9-FE41-B115-54BF2587C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6B476-3B30-0047-ABE6-7AACD3C805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3AAD46-BE41-F346-8330-FBC70C6CB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A047D5-E70F-6D44-B5EC-748F76E16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503F-6605-D940-8D7F-92C10EF60C15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02E05B-9E90-764E-9B0B-6093E46EA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C749FF-FC0B-D843-A444-8EE2C33C8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0AE7-0485-3D43-B5E0-BD403929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59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59E70-0C0D-434E-809D-41BDD41B2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F2BA5-EF3E-DF4E-B4E3-0DD8E3D2A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6E2BB5-D012-8A41-BF7B-3F6602C3F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445F86-702E-BB4C-99D7-17CEFCF064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32FAE8-249E-DC49-92B7-6607FF294B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4077C9-3D9F-F040-A6ED-8783A8357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503F-6605-D940-8D7F-92C10EF60C15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641FAA-E5B0-C54D-93EF-50A223629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CEFC4B-11DF-044B-82EC-8D944352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0AE7-0485-3D43-B5E0-BD403929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5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9E1BA-BAD2-AC4F-BF41-3FFDC1606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9469F1-51A3-5944-9735-121CCF57D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503F-6605-D940-8D7F-92C10EF60C15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11CE97-471C-6E43-BB8F-B0EE3E2EE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84BC56-BDE9-0947-95E1-3E1C7B05F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0AE7-0485-3D43-B5E0-BD403929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BC2489-CF48-7B45-A6FD-3E49AD820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503F-6605-D940-8D7F-92C10EF60C15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1F3BDE-5E32-4F47-95CF-2DAE41FB9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E64522-48FB-DF47-A5A8-E644D0AB8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0AE7-0485-3D43-B5E0-BD403929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1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68E32-0D70-9643-AD72-EB9654103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51E38-85B4-DD48-9FF8-ABA44547A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D49944-2160-7D40-8488-6D099024B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E96D2-2791-0E48-9A83-92CEFF07D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503F-6605-D940-8D7F-92C10EF60C15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1DFCE-18F2-BC46-BDD1-119A41402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A2880-AE5C-4D4A-9CD3-8819A8D45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0AE7-0485-3D43-B5E0-BD403929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8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AD6C2-F2A7-004A-9EB9-C008035CE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490055-1743-B848-8AAE-E8263C4970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C3327F-E2B7-4242-996F-30FBB9011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53EED-32EB-664D-A6C7-DA2735E8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503F-6605-D940-8D7F-92C10EF60C15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F24282-F082-9241-9CC2-7869A3C51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7B97D-09DC-C449-A945-5B9E69139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0AE7-0485-3D43-B5E0-BD403929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8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E4D898-9011-A245-B90D-6D3BD2E37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59037-9787-E945-AE21-F1AD0D503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C52AC-9EF2-CD4A-86A3-2130DF123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C503F-6605-D940-8D7F-92C10EF60C15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F743D-FD03-A042-A9DC-EC17FBB2A8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87910-9F6A-AA46-B05C-A374A3BC68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20AE7-0485-3D43-B5E0-BD403929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3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C2468-CBA3-334C-9AC2-2D0E76E019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CC38E-51E8-A049-9EE3-A2A026DB0F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D21EE6-B4D2-428F-85C8-3B344FDB5BE2}"/>
              </a:ext>
            </a:extLst>
          </p:cNvPr>
          <p:cNvSpPr>
            <a:spLocks noGrp="1"/>
          </p:cNvSpPr>
          <p:nvPr/>
        </p:nvSpPr>
        <p:spPr>
          <a:xfrm>
            <a:off x="3414964" y="6394390"/>
            <a:ext cx="5073316" cy="3577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Stretching and Shrinking Problem 3.1 &amp; 3.2</a:t>
            </a:r>
          </a:p>
          <a:p>
            <a:r>
              <a:rPr lang="en-US" dirty="0"/>
              <a:t>Copyright 2021 Connected Mathematics Project at Michigan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766339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F375CB-2DB1-ED45-8CB9-054F1786135E}"/>
              </a:ext>
            </a:extLst>
          </p:cNvPr>
          <p:cNvSpPr txBox="1"/>
          <p:nvPr/>
        </p:nvSpPr>
        <p:spPr>
          <a:xfrm>
            <a:off x="3875314" y="381392"/>
            <a:ext cx="3058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Obtuse Scalene  Triangle</a:t>
            </a:r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86ED5DDE-2FBF-7245-85F6-123D982BC33F}"/>
              </a:ext>
            </a:extLst>
          </p:cNvPr>
          <p:cNvSpPr/>
          <p:nvPr/>
        </p:nvSpPr>
        <p:spPr>
          <a:xfrm>
            <a:off x="283028" y="750725"/>
            <a:ext cx="3494315" cy="849476"/>
          </a:xfrm>
          <a:prstGeom prst="triangle">
            <a:avLst>
              <a:gd name="adj" fmla="val 37539"/>
            </a:avLst>
          </a:prstGeom>
          <a:solidFill>
            <a:srgbClr val="3B3838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E8DF3FB1-3833-EB47-BC90-C101EBAF58B4}"/>
              </a:ext>
            </a:extLst>
          </p:cNvPr>
          <p:cNvSpPr/>
          <p:nvPr/>
        </p:nvSpPr>
        <p:spPr>
          <a:xfrm>
            <a:off x="435428" y="903125"/>
            <a:ext cx="3494315" cy="849476"/>
          </a:xfrm>
          <a:prstGeom prst="triangle">
            <a:avLst>
              <a:gd name="adj" fmla="val 37539"/>
            </a:avLst>
          </a:prstGeom>
          <a:solidFill>
            <a:srgbClr val="3B3838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0D44F276-3163-4A4B-A4ED-7DDE7EEE9226}"/>
              </a:ext>
            </a:extLst>
          </p:cNvPr>
          <p:cNvSpPr/>
          <p:nvPr/>
        </p:nvSpPr>
        <p:spPr>
          <a:xfrm>
            <a:off x="587828" y="1055525"/>
            <a:ext cx="3494315" cy="849476"/>
          </a:xfrm>
          <a:prstGeom prst="triangle">
            <a:avLst>
              <a:gd name="adj" fmla="val 37539"/>
            </a:avLst>
          </a:prstGeom>
          <a:solidFill>
            <a:srgbClr val="3B3838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C6065D91-E0E8-854D-993E-5C4A5B1A0377}"/>
              </a:ext>
            </a:extLst>
          </p:cNvPr>
          <p:cNvSpPr/>
          <p:nvPr/>
        </p:nvSpPr>
        <p:spPr>
          <a:xfrm>
            <a:off x="740228" y="1207925"/>
            <a:ext cx="3494315" cy="849476"/>
          </a:xfrm>
          <a:prstGeom prst="triangle">
            <a:avLst>
              <a:gd name="adj" fmla="val 37539"/>
            </a:avLst>
          </a:prstGeom>
          <a:solidFill>
            <a:srgbClr val="3B3838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8CD44340-8570-B248-945B-2EB1168F1D41}"/>
              </a:ext>
            </a:extLst>
          </p:cNvPr>
          <p:cNvSpPr/>
          <p:nvPr/>
        </p:nvSpPr>
        <p:spPr>
          <a:xfrm>
            <a:off x="892628" y="1360325"/>
            <a:ext cx="3494315" cy="849476"/>
          </a:xfrm>
          <a:prstGeom prst="triangle">
            <a:avLst>
              <a:gd name="adj" fmla="val 37539"/>
            </a:avLst>
          </a:prstGeom>
          <a:solidFill>
            <a:srgbClr val="3B3838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5F19C3CA-8038-684A-B948-ABE8190B5E30}"/>
              </a:ext>
            </a:extLst>
          </p:cNvPr>
          <p:cNvSpPr/>
          <p:nvPr/>
        </p:nvSpPr>
        <p:spPr>
          <a:xfrm>
            <a:off x="1045028" y="1512725"/>
            <a:ext cx="3494315" cy="849476"/>
          </a:xfrm>
          <a:prstGeom prst="triangle">
            <a:avLst>
              <a:gd name="adj" fmla="val 37539"/>
            </a:avLst>
          </a:prstGeom>
          <a:solidFill>
            <a:srgbClr val="3B3838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EA039BD7-BDCF-754F-A8AA-D64F2AD58C45}"/>
              </a:ext>
            </a:extLst>
          </p:cNvPr>
          <p:cNvSpPr/>
          <p:nvPr/>
        </p:nvSpPr>
        <p:spPr>
          <a:xfrm>
            <a:off x="1197428" y="1665125"/>
            <a:ext cx="3494315" cy="849476"/>
          </a:xfrm>
          <a:prstGeom prst="triangle">
            <a:avLst>
              <a:gd name="adj" fmla="val 37539"/>
            </a:avLst>
          </a:prstGeom>
          <a:solidFill>
            <a:srgbClr val="3B3838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AFC1393E-3431-784F-8EB4-91D966DFCD36}"/>
              </a:ext>
            </a:extLst>
          </p:cNvPr>
          <p:cNvSpPr/>
          <p:nvPr/>
        </p:nvSpPr>
        <p:spPr>
          <a:xfrm>
            <a:off x="1349828" y="1817525"/>
            <a:ext cx="3494315" cy="849476"/>
          </a:xfrm>
          <a:prstGeom prst="triangle">
            <a:avLst>
              <a:gd name="adj" fmla="val 37539"/>
            </a:avLst>
          </a:prstGeom>
          <a:solidFill>
            <a:srgbClr val="3B3838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E98162D3-6C27-8A44-B6F8-16763B1B3DDA}"/>
              </a:ext>
            </a:extLst>
          </p:cNvPr>
          <p:cNvSpPr/>
          <p:nvPr/>
        </p:nvSpPr>
        <p:spPr>
          <a:xfrm>
            <a:off x="1502228" y="1969925"/>
            <a:ext cx="3494315" cy="849476"/>
          </a:xfrm>
          <a:prstGeom prst="triangle">
            <a:avLst>
              <a:gd name="adj" fmla="val 37539"/>
            </a:avLst>
          </a:prstGeom>
          <a:solidFill>
            <a:srgbClr val="3B3838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E7485779-BAE0-FA44-A7FD-16DAF08FA541}"/>
              </a:ext>
            </a:extLst>
          </p:cNvPr>
          <p:cNvSpPr/>
          <p:nvPr/>
        </p:nvSpPr>
        <p:spPr>
          <a:xfrm>
            <a:off x="1654628" y="2122325"/>
            <a:ext cx="3494315" cy="849476"/>
          </a:xfrm>
          <a:prstGeom prst="triangle">
            <a:avLst>
              <a:gd name="adj" fmla="val 37539"/>
            </a:avLst>
          </a:prstGeom>
          <a:solidFill>
            <a:srgbClr val="3B3838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58B609C1-7287-D346-BD7E-F282FF782B6D}"/>
              </a:ext>
            </a:extLst>
          </p:cNvPr>
          <p:cNvSpPr/>
          <p:nvPr/>
        </p:nvSpPr>
        <p:spPr>
          <a:xfrm>
            <a:off x="1807028" y="2274725"/>
            <a:ext cx="3494315" cy="849476"/>
          </a:xfrm>
          <a:prstGeom prst="triangle">
            <a:avLst>
              <a:gd name="adj" fmla="val 37539"/>
            </a:avLst>
          </a:prstGeom>
          <a:solidFill>
            <a:srgbClr val="3B3838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36DFF41F-983E-994D-8CE3-7BC6B862E353}"/>
              </a:ext>
            </a:extLst>
          </p:cNvPr>
          <p:cNvSpPr/>
          <p:nvPr/>
        </p:nvSpPr>
        <p:spPr>
          <a:xfrm>
            <a:off x="1959428" y="2427125"/>
            <a:ext cx="3494315" cy="849476"/>
          </a:xfrm>
          <a:prstGeom prst="triangle">
            <a:avLst>
              <a:gd name="adj" fmla="val 37539"/>
            </a:avLst>
          </a:prstGeom>
          <a:solidFill>
            <a:srgbClr val="3B3838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>
            <a:extLst>
              <a:ext uri="{FF2B5EF4-FFF2-40B4-BE49-F238E27FC236}">
                <a16:creationId xmlns:a16="http://schemas.microsoft.com/office/drawing/2014/main" id="{B243B7AB-B284-5E4A-A37A-3B25514683CC}"/>
              </a:ext>
            </a:extLst>
          </p:cNvPr>
          <p:cNvSpPr/>
          <p:nvPr/>
        </p:nvSpPr>
        <p:spPr>
          <a:xfrm>
            <a:off x="2111828" y="2579525"/>
            <a:ext cx="3494315" cy="849476"/>
          </a:xfrm>
          <a:prstGeom prst="triangle">
            <a:avLst>
              <a:gd name="adj" fmla="val 37539"/>
            </a:avLst>
          </a:prstGeom>
          <a:solidFill>
            <a:srgbClr val="3B3838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riangle 16">
            <a:extLst>
              <a:ext uri="{FF2B5EF4-FFF2-40B4-BE49-F238E27FC236}">
                <a16:creationId xmlns:a16="http://schemas.microsoft.com/office/drawing/2014/main" id="{AE917730-0927-C546-BBF9-8319B1AACBE3}"/>
              </a:ext>
            </a:extLst>
          </p:cNvPr>
          <p:cNvSpPr/>
          <p:nvPr/>
        </p:nvSpPr>
        <p:spPr>
          <a:xfrm>
            <a:off x="2264228" y="2731925"/>
            <a:ext cx="3494315" cy="849476"/>
          </a:xfrm>
          <a:prstGeom prst="triangle">
            <a:avLst>
              <a:gd name="adj" fmla="val 37539"/>
            </a:avLst>
          </a:prstGeom>
          <a:solidFill>
            <a:srgbClr val="3B3838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riangle 17">
            <a:extLst>
              <a:ext uri="{FF2B5EF4-FFF2-40B4-BE49-F238E27FC236}">
                <a16:creationId xmlns:a16="http://schemas.microsoft.com/office/drawing/2014/main" id="{64876D7D-57F8-CF4D-BF2E-AD8C27AE06D5}"/>
              </a:ext>
            </a:extLst>
          </p:cNvPr>
          <p:cNvSpPr/>
          <p:nvPr/>
        </p:nvSpPr>
        <p:spPr>
          <a:xfrm>
            <a:off x="2416628" y="2884325"/>
            <a:ext cx="3494315" cy="849476"/>
          </a:xfrm>
          <a:prstGeom prst="triangle">
            <a:avLst>
              <a:gd name="adj" fmla="val 37539"/>
            </a:avLst>
          </a:prstGeom>
          <a:solidFill>
            <a:srgbClr val="3B3838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riangle 18">
            <a:extLst>
              <a:ext uri="{FF2B5EF4-FFF2-40B4-BE49-F238E27FC236}">
                <a16:creationId xmlns:a16="http://schemas.microsoft.com/office/drawing/2014/main" id="{79478BEE-A39C-2D4A-A6AF-43187CDA5190}"/>
              </a:ext>
            </a:extLst>
          </p:cNvPr>
          <p:cNvSpPr/>
          <p:nvPr/>
        </p:nvSpPr>
        <p:spPr>
          <a:xfrm>
            <a:off x="2569028" y="3036725"/>
            <a:ext cx="3494315" cy="849476"/>
          </a:xfrm>
          <a:prstGeom prst="triangle">
            <a:avLst>
              <a:gd name="adj" fmla="val 37539"/>
            </a:avLst>
          </a:prstGeom>
          <a:solidFill>
            <a:srgbClr val="3B3838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riangle 19">
            <a:extLst>
              <a:ext uri="{FF2B5EF4-FFF2-40B4-BE49-F238E27FC236}">
                <a16:creationId xmlns:a16="http://schemas.microsoft.com/office/drawing/2014/main" id="{A6EE029C-5380-5C49-99F8-A0C9D208B832}"/>
              </a:ext>
            </a:extLst>
          </p:cNvPr>
          <p:cNvSpPr/>
          <p:nvPr/>
        </p:nvSpPr>
        <p:spPr>
          <a:xfrm>
            <a:off x="2721428" y="3189125"/>
            <a:ext cx="3494315" cy="849476"/>
          </a:xfrm>
          <a:prstGeom prst="triangle">
            <a:avLst>
              <a:gd name="adj" fmla="val 37539"/>
            </a:avLst>
          </a:prstGeom>
          <a:solidFill>
            <a:srgbClr val="3B3838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riangle 20">
            <a:extLst>
              <a:ext uri="{FF2B5EF4-FFF2-40B4-BE49-F238E27FC236}">
                <a16:creationId xmlns:a16="http://schemas.microsoft.com/office/drawing/2014/main" id="{D4AF1F1E-22E8-7A40-886D-3065B2250916}"/>
              </a:ext>
            </a:extLst>
          </p:cNvPr>
          <p:cNvSpPr/>
          <p:nvPr/>
        </p:nvSpPr>
        <p:spPr>
          <a:xfrm>
            <a:off x="2873828" y="3341525"/>
            <a:ext cx="3494315" cy="849476"/>
          </a:xfrm>
          <a:prstGeom prst="triangle">
            <a:avLst>
              <a:gd name="adj" fmla="val 37539"/>
            </a:avLst>
          </a:prstGeom>
          <a:solidFill>
            <a:srgbClr val="3B3838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riangle 21">
            <a:extLst>
              <a:ext uri="{FF2B5EF4-FFF2-40B4-BE49-F238E27FC236}">
                <a16:creationId xmlns:a16="http://schemas.microsoft.com/office/drawing/2014/main" id="{13A7C170-E9E6-3442-B12F-ED7AD3C3478B}"/>
              </a:ext>
            </a:extLst>
          </p:cNvPr>
          <p:cNvSpPr/>
          <p:nvPr/>
        </p:nvSpPr>
        <p:spPr>
          <a:xfrm>
            <a:off x="3026228" y="3493925"/>
            <a:ext cx="3494315" cy="849476"/>
          </a:xfrm>
          <a:prstGeom prst="triangle">
            <a:avLst>
              <a:gd name="adj" fmla="val 37539"/>
            </a:avLst>
          </a:prstGeom>
          <a:solidFill>
            <a:srgbClr val="3B3838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riangle 22">
            <a:extLst>
              <a:ext uri="{FF2B5EF4-FFF2-40B4-BE49-F238E27FC236}">
                <a16:creationId xmlns:a16="http://schemas.microsoft.com/office/drawing/2014/main" id="{E706334E-19D8-AD41-8410-B9B4632E21DA}"/>
              </a:ext>
            </a:extLst>
          </p:cNvPr>
          <p:cNvSpPr/>
          <p:nvPr/>
        </p:nvSpPr>
        <p:spPr>
          <a:xfrm>
            <a:off x="3178628" y="3646325"/>
            <a:ext cx="3494315" cy="849476"/>
          </a:xfrm>
          <a:prstGeom prst="triangle">
            <a:avLst>
              <a:gd name="adj" fmla="val 37539"/>
            </a:avLst>
          </a:prstGeom>
          <a:solidFill>
            <a:srgbClr val="3B3838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riangle 23">
            <a:extLst>
              <a:ext uri="{FF2B5EF4-FFF2-40B4-BE49-F238E27FC236}">
                <a16:creationId xmlns:a16="http://schemas.microsoft.com/office/drawing/2014/main" id="{BC3F31E3-EB5E-5642-80E3-4BD92ECB8453}"/>
              </a:ext>
            </a:extLst>
          </p:cNvPr>
          <p:cNvSpPr/>
          <p:nvPr/>
        </p:nvSpPr>
        <p:spPr>
          <a:xfrm>
            <a:off x="6667501" y="206049"/>
            <a:ext cx="3494315" cy="849476"/>
          </a:xfrm>
          <a:prstGeom prst="triangle">
            <a:avLst>
              <a:gd name="adj" fmla="val 37539"/>
            </a:avLst>
          </a:prstGeom>
          <a:solidFill>
            <a:srgbClr val="3B3838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ooter Placeholder 3">
            <a:extLst>
              <a:ext uri="{FF2B5EF4-FFF2-40B4-BE49-F238E27FC236}">
                <a16:creationId xmlns:a16="http://schemas.microsoft.com/office/drawing/2014/main" id="{560B9E1C-B990-4566-A8D3-83DD44956627}"/>
              </a:ext>
            </a:extLst>
          </p:cNvPr>
          <p:cNvSpPr>
            <a:spLocks noGrp="1"/>
          </p:cNvSpPr>
          <p:nvPr/>
        </p:nvSpPr>
        <p:spPr>
          <a:xfrm>
            <a:off x="3414964" y="6394390"/>
            <a:ext cx="5073316" cy="3577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Stretching and Shrinking Problem 3.1 &amp; 3.2</a:t>
            </a:r>
          </a:p>
          <a:p>
            <a:r>
              <a:rPr lang="en-US" dirty="0"/>
              <a:t>Copyright 2021 Connected Mathematics Project at Michigan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389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01022BFE-DBC2-6C4C-AF08-0AF5A9CC8007}"/>
              </a:ext>
            </a:extLst>
          </p:cNvPr>
          <p:cNvSpPr/>
          <p:nvPr/>
        </p:nvSpPr>
        <p:spPr>
          <a:xfrm>
            <a:off x="696686" y="446315"/>
            <a:ext cx="1012371" cy="1948543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80095631-15CE-7C49-BE95-7428F5A83DD7}"/>
              </a:ext>
            </a:extLst>
          </p:cNvPr>
          <p:cNvSpPr/>
          <p:nvPr/>
        </p:nvSpPr>
        <p:spPr>
          <a:xfrm>
            <a:off x="849086" y="598715"/>
            <a:ext cx="1012371" cy="1948543"/>
          </a:xfrm>
          <a:prstGeom prst="rtTriangle">
            <a:avLst/>
          </a:prstGeom>
          <a:solidFill>
            <a:srgbClr val="C55A11">
              <a:alpha val="7411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A7B258FF-7126-C34D-BCD7-A511D93DC49E}"/>
              </a:ext>
            </a:extLst>
          </p:cNvPr>
          <p:cNvSpPr/>
          <p:nvPr/>
        </p:nvSpPr>
        <p:spPr>
          <a:xfrm>
            <a:off x="1001486" y="751115"/>
            <a:ext cx="1012371" cy="1948543"/>
          </a:xfrm>
          <a:prstGeom prst="rtTriangle">
            <a:avLst/>
          </a:prstGeom>
          <a:solidFill>
            <a:srgbClr val="C55A11">
              <a:alpha val="7411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0BCE396E-921E-7B43-9526-0EF710267E1A}"/>
              </a:ext>
            </a:extLst>
          </p:cNvPr>
          <p:cNvSpPr/>
          <p:nvPr/>
        </p:nvSpPr>
        <p:spPr>
          <a:xfrm>
            <a:off x="1153886" y="903515"/>
            <a:ext cx="1012371" cy="1948543"/>
          </a:xfrm>
          <a:prstGeom prst="rtTriangle">
            <a:avLst/>
          </a:prstGeom>
          <a:solidFill>
            <a:srgbClr val="C55A11">
              <a:alpha val="7411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99E7D7C5-7A80-7342-943C-A8685850E7DC}"/>
              </a:ext>
            </a:extLst>
          </p:cNvPr>
          <p:cNvSpPr/>
          <p:nvPr/>
        </p:nvSpPr>
        <p:spPr>
          <a:xfrm>
            <a:off x="1306286" y="1055915"/>
            <a:ext cx="1012371" cy="1948543"/>
          </a:xfrm>
          <a:prstGeom prst="rtTriangle">
            <a:avLst/>
          </a:prstGeom>
          <a:solidFill>
            <a:srgbClr val="C55A11">
              <a:alpha val="7411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16FD0699-E30B-C943-853F-CCC7E23FB145}"/>
              </a:ext>
            </a:extLst>
          </p:cNvPr>
          <p:cNvSpPr/>
          <p:nvPr/>
        </p:nvSpPr>
        <p:spPr>
          <a:xfrm>
            <a:off x="1458686" y="1208315"/>
            <a:ext cx="1012371" cy="1948543"/>
          </a:xfrm>
          <a:prstGeom prst="rtTriangle">
            <a:avLst/>
          </a:prstGeom>
          <a:solidFill>
            <a:srgbClr val="C55A11">
              <a:alpha val="7411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F1835F9B-1797-F042-B7E4-D8E6C6D27E88}"/>
              </a:ext>
            </a:extLst>
          </p:cNvPr>
          <p:cNvSpPr/>
          <p:nvPr/>
        </p:nvSpPr>
        <p:spPr>
          <a:xfrm>
            <a:off x="1611086" y="1360715"/>
            <a:ext cx="1012371" cy="1948543"/>
          </a:xfrm>
          <a:prstGeom prst="rtTriangle">
            <a:avLst/>
          </a:prstGeom>
          <a:solidFill>
            <a:srgbClr val="C55A11">
              <a:alpha val="7411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167F53FB-9BBF-6D49-AEB4-4CFDA49277F0}"/>
              </a:ext>
            </a:extLst>
          </p:cNvPr>
          <p:cNvSpPr/>
          <p:nvPr/>
        </p:nvSpPr>
        <p:spPr>
          <a:xfrm>
            <a:off x="1763486" y="1513115"/>
            <a:ext cx="1012371" cy="1948543"/>
          </a:xfrm>
          <a:prstGeom prst="rtTriangle">
            <a:avLst/>
          </a:prstGeom>
          <a:solidFill>
            <a:srgbClr val="C55A11">
              <a:alpha val="7411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E584A5AC-04FB-184B-92EA-E5D5CF9E891A}"/>
              </a:ext>
            </a:extLst>
          </p:cNvPr>
          <p:cNvSpPr/>
          <p:nvPr/>
        </p:nvSpPr>
        <p:spPr>
          <a:xfrm>
            <a:off x="1915886" y="1665515"/>
            <a:ext cx="1012371" cy="1948543"/>
          </a:xfrm>
          <a:prstGeom prst="rtTriangle">
            <a:avLst/>
          </a:prstGeom>
          <a:solidFill>
            <a:srgbClr val="C55A11">
              <a:alpha val="7411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B6E7331-BCB7-6546-84D7-F42DE127E168}"/>
              </a:ext>
            </a:extLst>
          </p:cNvPr>
          <p:cNvSpPr/>
          <p:nvPr/>
        </p:nvSpPr>
        <p:spPr>
          <a:xfrm>
            <a:off x="2068286" y="1817915"/>
            <a:ext cx="1012371" cy="1948543"/>
          </a:xfrm>
          <a:prstGeom prst="rtTriangle">
            <a:avLst/>
          </a:prstGeom>
          <a:solidFill>
            <a:srgbClr val="C55A11">
              <a:alpha val="7411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9265B2A3-47EB-3D4D-A906-55B88C434FE2}"/>
              </a:ext>
            </a:extLst>
          </p:cNvPr>
          <p:cNvSpPr/>
          <p:nvPr/>
        </p:nvSpPr>
        <p:spPr>
          <a:xfrm>
            <a:off x="2220686" y="1970315"/>
            <a:ext cx="1012371" cy="1948543"/>
          </a:xfrm>
          <a:prstGeom prst="rtTriangle">
            <a:avLst/>
          </a:prstGeom>
          <a:solidFill>
            <a:srgbClr val="C55A11">
              <a:alpha val="7411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7B263A3E-0285-AB46-868C-0710E89B5766}"/>
              </a:ext>
            </a:extLst>
          </p:cNvPr>
          <p:cNvSpPr/>
          <p:nvPr/>
        </p:nvSpPr>
        <p:spPr>
          <a:xfrm>
            <a:off x="2373086" y="2122715"/>
            <a:ext cx="1012371" cy="1948543"/>
          </a:xfrm>
          <a:prstGeom prst="rtTriangle">
            <a:avLst/>
          </a:prstGeom>
          <a:solidFill>
            <a:srgbClr val="C55A11">
              <a:alpha val="7411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6821D9D9-8E76-D246-9DD8-915093FC50D1}"/>
              </a:ext>
            </a:extLst>
          </p:cNvPr>
          <p:cNvSpPr/>
          <p:nvPr/>
        </p:nvSpPr>
        <p:spPr>
          <a:xfrm>
            <a:off x="2525486" y="2275115"/>
            <a:ext cx="1012371" cy="1948543"/>
          </a:xfrm>
          <a:prstGeom prst="rtTriangle">
            <a:avLst/>
          </a:prstGeom>
          <a:solidFill>
            <a:srgbClr val="C55A11">
              <a:alpha val="7411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F6CB099F-BC44-454B-8B46-63856C7A8BE4}"/>
              </a:ext>
            </a:extLst>
          </p:cNvPr>
          <p:cNvSpPr/>
          <p:nvPr/>
        </p:nvSpPr>
        <p:spPr>
          <a:xfrm>
            <a:off x="2677886" y="2427515"/>
            <a:ext cx="1012371" cy="1948543"/>
          </a:xfrm>
          <a:prstGeom prst="rtTriangle">
            <a:avLst/>
          </a:prstGeom>
          <a:solidFill>
            <a:srgbClr val="C55A11">
              <a:alpha val="7411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2DB3078F-052F-B740-9168-C5C2F5A39E11}"/>
              </a:ext>
            </a:extLst>
          </p:cNvPr>
          <p:cNvSpPr/>
          <p:nvPr/>
        </p:nvSpPr>
        <p:spPr>
          <a:xfrm>
            <a:off x="2830286" y="2579915"/>
            <a:ext cx="1012371" cy="1948543"/>
          </a:xfrm>
          <a:prstGeom prst="rtTriangle">
            <a:avLst/>
          </a:prstGeom>
          <a:solidFill>
            <a:srgbClr val="C55A11">
              <a:alpha val="7411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1E2CCF1F-EB12-7C4E-B511-31E2871CF867}"/>
              </a:ext>
            </a:extLst>
          </p:cNvPr>
          <p:cNvSpPr/>
          <p:nvPr/>
        </p:nvSpPr>
        <p:spPr>
          <a:xfrm>
            <a:off x="2982686" y="2732315"/>
            <a:ext cx="1012371" cy="1948543"/>
          </a:xfrm>
          <a:prstGeom prst="rtTriangle">
            <a:avLst/>
          </a:prstGeom>
          <a:solidFill>
            <a:srgbClr val="C55A11">
              <a:alpha val="7411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F4641AE7-B982-FB41-8CA2-1B802BC8873F}"/>
              </a:ext>
            </a:extLst>
          </p:cNvPr>
          <p:cNvSpPr/>
          <p:nvPr/>
        </p:nvSpPr>
        <p:spPr>
          <a:xfrm>
            <a:off x="3135086" y="2884715"/>
            <a:ext cx="1012371" cy="1948543"/>
          </a:xfrm>
          <a:prstGeom prst="rtTriangle">
            <a:avLst/>
          </a:prstGeom>
          <a:solidFill>
            <a:srgbClr val="C55A11">
              <a:alpha val="7411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0B818334-04B8-0748-AFEE-510905A78FDC}"/>
              </a:ext>
            </a:extLst>
          </p:cNvPr>
          <p:cNvSpPr/>
          <p:nvPr/>
        </p:nvSpPr>
        <p:spPr>
          <a:xfrm>
            <a:off x="3287486" y="3037115"/>
            <a:ext cx="1012371" cy="1948543"/>
          </a:xfrm>
          <a:prstGeom prst="rtTriangle">
            <a:avLst/>
          </a:prstGeom>
          <a:solidFill>
            <a:srgbClr val="C55A11">
              <a:alpha val="7411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90BD2E5B-BFBE-724E-A7F4-B0360FC6EF86}"/>
              </a:ext>
            </a:extLst>
          </p:cNvPr>
          <p:cNvSpPr/>
          <p:nvPr/>
        </p:nvSpPr>
        <p:spPr>
          <a:xfrm>
            <a:off x="3439886" y="3189515"/>
            <a:ext cx="1012371" cy="1948543"/>
          </a:xfrm>
          <a:prstGeom prst="rtTriangle">
            <a:avLst/>
          </a:prstGeom>
          <a:solidFill>
            <a:srgbClr val="C55A11">
              <a:alpha val="7411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FA5BC0EC-6FA5-8A4A-A896-FF762D128C86}"/>
              </a:ext>
            </a:extLst>
          </p:cNvPr>
          <p:cNvSpPr/>
          <p:nvPr/>
        </p:nvSpPr>
        <p:spPr>
          <a:xfrm>
            <a:off x="3592286" y="3341915"/>
            <a:ext cx="1012371" cy="1948543"/>
          </a:xfrm>
          <a:prstGeom prst="rtTriangle">
            <a:avLst/>
          </a:prstGeom>
          <a:solidFill>
            <a:srgbClr val="C55A11">
              <a:alpha val="7411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F0B80D3A-A9DF-6A47-9816-D2E193E6746F}"/>
              </a:ext>
            </a:extLst>
          </p:cNvPr>
          <p:cNvSpPr/>
          <p:nvPr/>
        </p:nvSpPr>
        <p:spPr>
          <a:xfrm>
            <a:off x="6640286" y="174172"/>
            <a:ext cx="1012371" cy="1948543"/>
          </a:xfrm>
          <a:prstGeom prst="rtTriangle">
            <a:avLst/>
          </a:prstGeom>
          <a:solidFill>
            <a:srgbClr val="C55A11">
              <a:alpha val="7411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3A48F2-F5C5-8244-92C2-CBFEBC90D404}"/>
              </a:ext>
            </a:extLst>
          </p:cNvPr>
          <p:cNvSpPr txBox="1"/>
          <p:nvPr/>
        </p:nvSpPr>
        <p:spPr>
          <a:xfrm>
            <a:off x="3875314" y="381392"/>
            <a:ext cx="3058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Right Scalene Triangle</a:t>
            </a:r>
          </a:p>
        </p:txBody>
      </p:sp>
      <p:sp>
        <p:nvSpPr>
          <p:cNvPr id="24" name="Footer Placeholder 3">
            <a:extLst>
              <a:ext uri="{FF2B5EF4-FFF2-40B4-BE49-F238E27FC236}">
                <a16:creationId xmlns:a16="http://schemas.microsoft.com/office/drawing/2014/main" id="{D2F77504-C8BA-4089-8F3D-40471DBADEFC}"/>
              </a:ext>
            </a:extLst>
          </p:cNvPr>
          <p:cNvSpPr>
            <a:spLocks noGrp="1"/>
          </p:cNvSpPr>
          <p:nvPr/>
        </p:nvSpPr>
        <p:spPr>
          <a:xfrm>
            <a:off x="3414964" y="6394390"/>
            <a:ext cx="5073316" cy="3577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Stretching and Shrinking Problem 3.1 &amp; 3.2</a:t>
            </a:r>
          </a:p>
          <a:p>
            <a:r>
              <a:rPr lang="en-US" dirty="0"/>
              <a:t>Copyright 2021 Connected Mathematics Project at Michigan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3324707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>
            <a:extLst>
              <a:ext uri="{FF2B5EF4-FFF2-40B4-BE49-F238E27FC236}">
                <a16:creationId xmlns:a16="http://schemas.microsoft.com/office/drawing/2014/main" id="{79807745-C72C-EF42-83E2-21B6781448B7}"/>
              </a:ext>
            </a:extLst>
          </p:cNvPr>
          <p:cNvSpPr/>
          <p:nvPr/>
        </p:nvSpPr>
        <p:spPr>
          <a:xfrm>
            <a:off x="1001484" y="566058"/>
            <a:ext cx="1045029" cy="1393371"/>
          </a:xfrm>
          <a:prstGeom prst="triangle">
            <a:avLst/>
          </a:prstGeom>
          <a:solidFill>
            <a:srgbClr val="00B050">
              <a:alpha val="6039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riangle 2">
            <a:extLst>
              <a:ext uri="{FF2B5EF4-FFF2-40B4-BE49-F238E27FC236}">
                <a16:creationId xmlns:a16="http://schemas.microsoft.com/office/drawing/2014/main" id="{B487F665-3077-2544-A7E4-57527B331A7A}"/>
              </a:ext>
            </a:extLst>
          </p:cNvPr>
          <p:cNvSpPr/>
          <p:nvPr/>
        </p:nvSpPr>
        <p:spPr>
          <a:xfrm>
            <a:off x="1153884" y="718458"/>
            <a:ext cx="1045029" cy="1393371"/>
          </a:xfrm>
          <a:prstGeom prst="triangle">
            <a:avLst/>
          </a:prstGeom>
          <a:solidFill>
            <a:srgbClr val="00B050">
              <a:alpha val="6039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17268738-C1F6-FE4A-AF99-D46B2FA65A33}"/>
              </a:ext>
            </a:extLst>
          </p:cNvPr>
          <p:cNvSpPr/>
          <p:nvPr/>
        </p:nvSpPr>
        <p:spPr>
          <a:xfrm>
            <a:off x="1306284" y="870858"/>
            <a:ext cx="1045029" cy="1393371"/>
          </a:xfrm>
          <a:prstGeom prst="triangle">
            <a:avLst/>
          </a:prstGeom>
          <a:solidFill>
            <a:srgbClr val="00B050">
              <a:alpha val="6039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8D89A8FB-8956-9D44-957E-4960B63216F1}"/>
              </a:ext>
            </a:extLst>
          </p:cNvPr>
          <p:cNvSpPr/>
          <p:nvPr/>
        </p:nvSpPr>
        <p:spPr>
          <a:xfrm>
            <a:off x="1458684" y="1023258"/>
            <a:ext cx="1045029" cy="1393371"/>
          </a:xfrm>
          <a:prstGeom prst="triangle">
            <a:avLst/>
          </a:prstGeom>
          <a:solidFill>
            <a:srgbClr val="00B050">
              <a:alpha val="6039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496EA4EF-8E0D-4047-9740-C1159308B5CE}"/>
              </a:ext>
            </a:extLst>
          </p:cNvPr>
          <p:cNvSpPr/>
          <p:nvPr/>
        </p:nvSpPr>
        <p:spPr>
          <a:xfrm>
            <a:off x="1611084" y="1175658"/>
            <a:ext cx="1045029" cy="1393371"/>
          </a:xfrm>
          <a:prstGeom prst="triangle">
            <a:avLst/>
          </a:prstGeom>
          <a:solidFill>
            <a:srgbClr val="00B050">
              <a:alpha val="6039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AF08A633-7853-FD4D-9677-8DB19EEEDF24}"/>
              </a:ext>
            </a:extLst>
          </p:cNvPr>
          <p:cNvSpPr/>
          <p:nvPr/>
        </p:nvSpPr>
        <p:spPr>
          <a:xfrm>
            <a:off x="1763484" y="1328058"/>
            <a:ext cx="1045029" cy="1393371"/>
          </a:xfrm>
          <a:prstGeom prst="triangle">
            <a:avLst/>
          </a:prstGeom>
          <a:solidFill>
            <a:srgbClr val="00B050">
              <a:alpha val="6039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C9075B90-C208-604A-872C-F184E35C502E}"/>
              </a:ext>
            </a:extLst>
          </p:cNvPr>
          <p:cNvSpPr/>
          <p:nvPr/>
        </p:nvSpPr>
        <p:spPr>
          <a:xfrm>
            <a:off x="1915884" y="1480458"/>
            <a:ext cx="1045029" cy="1393371"/>
          </a:xfrm>
          <a:prstGeom prst="triangle">
            <a:avLst/>
          </a:prstGeom>
          <a:solidFill>
            <a:srgbClr val="00B050">
              <a:alpha val="6039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C72DCD68-C70E-0444-8A42-5568F290ACAA}"/>
              </a:ext>
            </a:extLst>
          </p:cNvPr>
          <p:cNvSpPr/>
          <p:nvPr/>
        </p:nvSpPr>
        <p:spPr>
          <a:xfrm>
            <a:off x="2068284" y="1632858"/>
            <a:ext cx="1045029" cy="1393371"/>
          </a:xfrm>
          <a:prstGeom prst="triangle">
            <a:avLst/>
          </a:prstGeom>
          <a:solidFill>
            <a:srgbClr val="00B050">
              <a:alpha val="6039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9B45652B-9CD1-2347-8547-F2D3A5CA86C7}"/>
              </a:ext>
            </a:extLst>
          </p:cNvPr>
          <p:cNvSpPr/>
          <p:nvPr/>
        </p:nvSpPr>
        <p:spPr>
          <a:xfrm>
            <a:off x="2220684" y="1785258"/>
            <a:ext cx="1045029" cy="1393371"/>
          </a:xfrm>
          <a:prstGeom prst="triangle">
            <a:avLst/>
          </a:prstGeom>
          <a:solidFill>
            <a:srgbClr val="00B050">
              <a:alpha val="6039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F28A2B70-B33E-FC42-B7F0-85E5E1BE38E3}"/>
              </a:ext>
            </a:extLst>
          </p:cNvPr>
          <p:cNvSpPr/>
          <p:nvPr/>
        </p:nvSpPr>
        <p:spPr>
          <a:xfrm>
            <a:off x="2373084" y="1937658"/>
            <a:ext cx="1045029" cy="1393371"/>
          </a:xfrm>
          <a:prstGeom prst="triangle">
            <a:avLst/>
          </a:prstGeom>
          <a:solidFill>
            <a:srgbClr val="00B050">
              <a:alpha val="6039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814AD8CC-5D3F-1449-8732-B737A2FE8936}"/>
              </a:ext>
            </a:extLst>
          </p:cNvPr>
          <p:cNvSpPr/>
          <p:nvPr/>
        </p:nvSpPr>
        <p:spPr>
          <a:xfrm>
            <a:off x="2525484" y="2090058"/>
            <a:ext cx="1045029" cy="1393371"/>
          </a:xfrm>
          <a:prstGeom prst="triangle">
            <a:avLst/>
          </a:prstGeom>
          <a:solidFill>
            <a:srgbClr val="00B050">
              <a:alpha val="6039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7B678FC6-7089-B442-9B08-7EB1F3B68B98}"/>
              </a:ext>
            </a:extLst>
          </p:cNvPr>
          <p:cNvSpPr/>
          <p:nvPr/>
        </p:nvSpPr>
        <p:spPr>
          <a:xfrm>
            <a:off x="2677884" y="2242458"/>
            <a:ext cx="1045029" cy="1393371"/>
          </a:xfrm>
          <a:prstGeom prst="triangle">
            <a:avLst/>
          </a:prstGeom>
          <a:solidFill>
            <a:srgbClr val="00B050">
              <a:alpha val="6039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91605D5A-4F23-1B49-8694-D94457C335EF}"/>
              </a:ext>
            </a:extLst>
          </p:cNvPr>
          <p:cNvSpPr/>
          <p:nvPr/>
        </p:nvSpPr>
        <p:spPr>
          <a:xfrm>
            <a:off x="2830284" y="2394858"/>
            <a:ext cx="1045029" cy="1393371"/>
          </a:xfrm>
          <a:prstGeom prst="triangle">
            <a:avLst/>
          </a:prstGeom>
          <a:solidFill>
            <a:srgbClr val="00B050">
              <a:alpha val="6039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27743D5D-F26F-FF43-92AB-2FD6CB22FE2A}"/>
              </a:ext>
            </a:extLst>
          </p:cNvPr>
          <p:cNvSpPr/>
          <p:nvPr/>
        </p:nvSpPr>
        <p:spPr>
          <a:xfrm>
            <a:off x="2982684" y="2547258"/>
            <a:ext cx="1045029" cy="1393371"/>
          </a:xfrm>
          <a:prstGeom prst="triangle">
            <a:avLst/>
          </a:prstGeom>
          <a:solidFill>
            <a:srgbClr val="00B050">
              <a:alpha val="6039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>
            <a:extLst>
              <a:ext uri="{FF2B5EF4-FFF2-40B4-BE49-F238E27FC236}">
                <a16:creationId xmlns:a16="http://schemas.microsoft.com/office/drawing/2014/main" id="{CF39DCCA-5382-2D45-95D4-1657FEF5A47C}"/>
              </a:ext>
            </a:extLst>
          </p:cNvPr>
          <p:cNvSpPr/>
          <p:nvPr/>
        </p:nvSpPr>
        <p:spPr>
          <a:xfrm>
            <a:off x="3135084" y="2699658"/>
            <a:ext cx="1045029" cy="1393371"/>
          </a:xfrm>
          <a:prstGeom prst="triangle">
            <a:avLst/>
          </a:prstGeom>
          <a:solidFill>
            <a:srgbClr val="00B050">
              <a:alpha val="6039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riangle 16">
            <a:extLst>
              <a:ext uri="{FF2B5EF4-FFF2-40B4-BE49-F238E27FC236}">
                <a16:creationId xmlns:a16="http://schemas.microsoft.com/office/drawing/2014/main" id="{3003FEE1-72D8-604D-B81F-CD1C4E95EB27}"/>
              </a:ext>
            </a:extLst>
          </p:cNvPr>
          <p:cNvSpPr/>
          <p:nvPr/>
        </p:nvSpPr>
        <p:spPr>
          <a:xfrm>
            <a:off x="3287484" y="2852058"/>
            <a:ext cx="1045029" cy="1393371"/>
          </a:xfrm>
          <a:prstGeom prst="triangle">
            <a:avLst/>
          </a:prstGeom>
          <a:solidFill>
            <a:srgbClr val="00B050">
              <a:alpha val="6039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riangle 17">
            <a:extLst>
              <a:ext uri="{FF2B5EF4-FFF2-40B4-BE49-F238E27FC236}">
                <a16:creationId xmlns:a16="http://schemas.microsoft.com/office/drawing/2014/main" id="{13EDDFCB-B209-BF45-9DAF-84B60002F08E}"/>
              </a:ext>
            </a:extLst>
          </p:cNvPr>
          <p:cNvSpPr/>
          <p:nvPr/>
        </p:nvSpPr>
        <p:spPr>
          <a:xfrm>
            <a:off x="3439884" y="3004458"/>
            <a:ext cx="1045029" cy="1393371"/>
          </a:xfrm>
          <a:prstGeom prst="triangle">
            <a:avLst/>
          </a:prstGeom>
          <a:solidFill>
            <a:srgbClr val="00B050">
              <a:alpha val="6039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riangle 18">
            <a:extLst>
              <a:ext uri="{FF2B5EF4-FFF2-40B4-BE49-F238E27FC236}">
                <a16:creationId xmlns:a16="http://schemas.microsoft.com/office/drawing/2014/main" id="{D8FD792B-B38F-AA43-9F0C-413EE43F5D88}"/>
              </a:ext>
            </a:extLst>
          </p:cNvPr>
          <p:cNvSpPr/>
          <p:nvPr/>
        </p:nvSpPr>
        <p:spPr>
          <a:xfrm>
            <a:off x="3592284" y="3156858"/>
            <a:ext cx="1045029" cy="1393371"/>
          </a:xfrm>
          <a:prstGeom prst="triangle">
            <a:avLst/>
          </a:prstGeom>
          <a:solidFill>
            <a:srgbClr val="00B050">
              <a:alpha val="6039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riangle 19">
            <a:extLst>
              <a:ext uri="{FF2B5EF4-FFF2-40B4-BE49-F238E27FC236}">
                <a16:creationId xmlns:a16="http://schemas.microsoft.com/office/drawing/2014/main" id="{07D04DE1-1FA6-4942-93A0-00997214B2D0}"/>
              </a:ext>
            </a:extLst>
          </p:cNvPr>
          <p:cNvSpPr/>
          <p:nvPr/>
        </p:nvSpPr>
        <p:spPr>
          <a:xfrm>
            <a:off x="6281055" y="239487"/>
            <a:ext cx="1045029" cy="1393371"/>
          </a:xfrm>
          <a:prstGeom prst="triangle">
            <a:avLst/>
          </a:prstGeom>
          <a:solidFill>
            <a:srgbClr val="00B050">
              <a:alpha val="6039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24DA8B-C06E-5E4A-B264-118221292673}"/>
              </a:ext>
            </a:extLst>
          </p:cNvPr>
          <p:cNvSpPr txBox="1"/>
          <p:nvPr/>
        </p:nvSpPr>
        <p:spPr>
          <a:xfrm>
            <a:off x="3875314" y="381392"/>
            <a:ext cx="3058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Acute Isosceles Triangle</a:t>
            </a:r>
          </a:p>
        </p:txBody>
      </p:sp>
      <p:sp>
        <p:nvSpPr>
          <p:cNvPr id="22" name="Footer Placeholder 3">
            <a:extLst>
              <a:ext uri="{FF2B5EF4-FFF2-40B4-BE49-F238E27FC236}">
                <a16:creationId xmlns:a16="http://schemas.microsoft.com/office/drawing/2014/main" id="{679E5D13-2A89-43E5-92C2-8AF4025990BB}"/>
              </a:ext>
            </a:extLst>
          </p:cNvPr>
          <p:cNvSpPr>
            <a:spLocks noGrp="1"/>
          </p:cNvSpPr>
          <p:nvPr/>
        </p:nvSpPr>
        <p:spPr>
          <a:xfrm>
            <a:off x="3414964" y="6394390"/>
            <a:ext cx="5073316" cy="3577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Stretching and Shrinking Problem 3.1 &amp; 3.2</a:t>
            </a:r>
          </a:p>
          <a:p>
            <a:r>
              <a:rPr lang="en-US" dirty="0"/>
              <a:t>Copyright 2021 Connected Mathematics Project at Michigan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4256133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apezoid 8">
            <a:extLst>
              <a:ext uri="{FF2B5EF4-FFF2-40B4-BE49-F238E27FC236}">
                <a16:creationId xmlns:a16="http://schemas.microsoft.com/office/drawing/2014/main" id="{19E3FC08-4555-A444-80F1-4206197CC723}"/>
              </a:ext>
            </a:extLst>
          </p:cNvPr>
          <p:cNvSpPr/>
          <p:nvPr/>
        </p:nvSpPr>
        <p:spPr>
          <a:xfrm>
            <a:off x="293910" y="277585"/>
            <a:ext cx="1404257" cy="1164771"/>
          </a:xfrm>
          <a:prstGeom prst="trapezoid">
            <a:avLst>
              <a:gd name="adj" fmla="val 33411"/>
            </a:avLst>
          </a:prstGeom>
          <a:solidFill>
            <a:srgbClr val="4472C4">
              <a:alpha val="5960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rapezoid 48">
            <a:extLst>
              <a:ext uri="{FF2B5EF4-FFF2-40B4-BE49-F238E27FC236}">
                <a16:creationId xmlns:a16="http://schemas.microsoft.com/office/drawing/2014/main" id="{A9A7B273-802D-964B-A8AB-D7E877E0D310}"/>
              </a:ext>
            </a:extLst>
          </p:cNvPr>
          <p:cNvSpPr/>
          <p:nvPr/>
        </p:nvSpPr>
        <p:spPr>
          <a:xfrm>
            <a:off x="446310" y="429985"/>
            <a:ext cx="1404257" cy="1164771"/>
          </a:xfrm>
          <a:prstGeom prst="trapezoid">
            <a:avLst>
              <a:gd name="adj" fmla="val 33411"/>
            </a:avLst>
          </a:prstGeom>
          <a:solidFill>
            <a:srgbClr val="4472C4">
              <a:alpha val="5960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rapezoid 49">
            <a:extLst>
              <a:ext uri="{FF2B5EF4-FFF2-40B4-BE49-F238E27FC236}">
                <a16:creationId xmlns:a16="http://schemas.microsoft.com/office/drawing/2014/main" id="{A544C42D-D08C-2344-91D6-A27005BC40A6}"/>
              </a:ext>
            </a:extLst>
          </p:cNvPr>
          <p:cNvSpPr/>
          <p:nvPr/>
        </p:nvSpPr>
        <p:spPr>
          <a:xfrm>
            <a:off x="598710" y="582385"/>
            <a:ext cx="1404257" cy="1164771"/>
          </a:xfrm>
          <a:prstGeom prst="trapezoid">
            <a:avLst>
              <a:gd name="adj" fmla="val 33411"/>
            </a:avLst>
          </a:prstGeom>
          <a:solidFill>
            <a:srgbClr val="4472C4">
              <a:alpha val="5960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rapezoid 50">
            <a:extLst>
              <a:ext uri="{FF2B5EF4-FFF2-40B4-BE49-F238E27FC236}">
                <a16:creationId xmlns:a16="http://schemas.microsoft.com/office/drawing/2014/main" id="{D4E435A6-0D63-A642-B494-74A2204924D0}"/>
              </a:ext>
            </a:extLst>
          </p:cNvPr>
          <p:cNvSpPr/>
          <p:nvPr/>
        </p:nvSpPr>
        <p:spPr>
          <a:xfrm>
            <a:off x="751110" y="734785"/>
            <a:ext cx="1404257" cy="1164771"/>
          </a:xfrm>
          <a:prstGeom prst="trapezoid">
            <a:avLst>
              <a:gd name="adj" fmla="val 33411"/>
            </a:avLst>
          </a:prstGeom>
          <a:solidFill>
            <a:srgbClr val="4472C4">
              <a:alpha val="5960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rapezoid 51">
            <a:extLst>
              <a:ext uri="{FF2B5EF4-FFF2-40B4-BE49-F238E27FC236}">
                <a16:creationId xmlns:a16="http://schemas.microsoft.com/office/drawing/2014/main" id="{6F99FDF3-786F-5B4E-B7F1-307133AEBD3E}"/>
              </a:ext>
            </a:extLst>
          </p:cNvPr>
          <p:cNvSpPr/>
          <p:nvPr/>
        </p:nvSpPr>
        <p:spPr>
          <a:xfrm>
            <a:off x="903510" y="887185"/>
            <a:ext cx="1404257" cy="1164771"/>
          </a:xfrm>
          <a:prstGeom prst="trapezoid">
            <a:avLst>
              <a:gd name="adj" fmla="val 33411"/>
            </a:avLst>
          </a:prstGeom>
          <a:solidFill>
            <a:srgbClr val="4472C4">
              <a:alpha val="5960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rapezoid 52">
            <a:extLst>
              <a:ext uri="{FF2B5EF4-FFF2-40B4-BE49-F238E27FC236}">
                <a16:creationId xmlns:a16="http://schemas.microsoft.com/office/drawing/2014/main" id="{6B0E06AB-80A3-8242-B148-33A9074FE2DB}"/>
              </a:ext>
            </a:extLst>
          </p:cNvPr>
          <p:cNvSpPr/>
          <p:nvPr/>
        </p:nvSpPr>
        <p:spPr>
          <a:xfrm>
            <a:off x="1055910" y="1039585"/>
            <a:ext cx="1404257" cy="1164771"/>
          </a:xfrm>
          <a:prstGeom prst="trapezoid">
            <a:avLst>
              <a:gd name="adj" fmla="val 33411"/>
            </a:avLst>
          </a:prstGeom>
          <a:solidFill>
            <a:srgbClr val="4472C4">
              <a:alpha val="5960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rapezoid 53">
            <a:extLst>
              <a:ext uri="{FF2B5EF4-FFF2-40B4-BE49-F238E27FC236}">
                <a16:creationId xmlns:a16="http://schemas.microsoft.com/office/drawing/2014/main" id="{BAB9B6EA-1B30-5F4D-8A9B-818CA1AC45D5}"/>
              </a:ext>
            </a:extLst>
          </p:cNvPr>
          <p:cNvSpPr/>
          <p:nvPr/>
        </p:nvSpPr>
        <p:spPr>
          <a:xfrm>
            <a:off x="1208310" y="1191985"/>
            <a:ext cx="1404257" cy="1164771"/>
          </a:xfrm>
          <a:prstGeom prst="trapezoid">
            <a:avLst>
              <a:gd name="adj" fmla="val 33411"/>
            </a:avLst>
          </a:prstGeom>
          <a:solidFill>
            <a:srgbClr val="4472C4">
              <a:alpha val="5960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rapezoid 54">
            <a:extLst>
              <a:ext uri="{FF2B5EF4-FFF2-40B4-BE49-F238E27FC236}">
                <a16:creationId xmlns:a16="http://schemas.microsoft.com/office/drawing/2014/main" id="{6C079E37-3561-D24E-B6D4-44C19AC6C943}"/>
              </a:ext>
            </a:extLst>
          </p:cNvPr>
          <p:cNvSpPr/>
          <p:nvPr/>
        </p:nvSpPr>
        <p:spPr>
          <a:xfrm>
            <a:off x="1360710" y="1344385"/>
            <a:ext cx="1404257" cy="1164771"/>
          </a:xfrm>
          <a:prstGeom prst="trapezoid">
            <a:avLst>
              <a:gd name="adj" fmla="val 33411"/>
            </a:avLst>
          </a:prstGeom>
          <a:solidFill>
            <a:srgbClr val="4472C4">
              <a:alpha val="5960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rapezoid 55">
            <a:extLst>
              <a:ext uri="{FF2B5EF4-FFF2-40B4-BE49-F238E27FC236}">
                <a16:creationId xmlns:a16="http://schemas.microsoft.com/office/drawing/2014/main" id="{38F54D45-6FCC-094C-90D5-8F98BED21B4B}"/>
              </a:ext>
            </a:extLst>
          </p:cNvPr>
          <p:cNvSpPr/>
          <p:nvPr/>
        </p:nvSpPr>
        <p:spPr>
          <a:xfrm>
            <a:off x="1513110" y="1496785"/>
            <a:ext cx="1404257" cy="1164771"/>
          </a:xfrm>
          <a:prstGeom prst="trapezoid">
            <a:avLst>
              <a:gd name="adj" fmla="val 33411"/>
            </a:avLst>
          </a:prstGeom>
          <a:solidFill>
            <a:srgbClr val="4472C4">
              <a:alpha val="5960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rapezoid 56">
            <a:extLst>
              <a:ext uri="{FF2B5EF4-FFF2-40B4-BE49-F238E27FC236}">
                <a16:creationId xmlns:a16="http://schemas.microsoft.com/office/drawing/2014/main" id="{7D3C4196-9789-4848-94F5-E90A02A5DEE1}"/>
              </a:ext>
            </a:extLst>
          </p:cNvPr>
          <p:cNvSpPr/>
          <p:nvPr/>
        </p:nvSpPr>
        <p:spPr>
          <a:xfrm>
            <a:off x="1665510" y="1649185"/>
            <a:ext cx="1404257" cy="1164771"/>
          </a:xfrm>
          <a:prstGeom prst="trapezoid">
            <a:avLst>
              <a:gd name="adj" fmla="val 33411"/>
            </a:avLst>
          </a:prstGeom>
          <a:solidFill>
            <a:srgbClr val="4472C4">
              <a:alpha val="5960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rapezoid 57">
            <a:extLst>
              <a:ext uri="{FF2B5EF4-FFF2-40B4-BE49-F238E27FC236}">
                <a16:creationId xmlns:a16="http://schemas.microsoft.com/office/drawing/2014/main" id="{76832476-9B29-FE4D-A5DE-D14A8B114401}"/>
              </a:ext>
            </a:extLst>
          </p:cNvPr>
          <p:cNvSpPr/>
          <p:nvPr/>
        </p:nvSpPr>
        <p:spPr>
          <a:xfrm>
            <a:off x="1817910" y="1801585"/>
            <a:ext cx="1404257" cy="1164771"/>
          </a:xfrm>
          <a:prstGeom prst="trapezoid">
            <a:avLst>
              <a:gd name="adj" fmla="val 33411"/>
            </a:avLst>
          </a:prstGeom>
          <a:solidFill>
            <a:srgbClr val="4472C4">
              <a:alpha val="5960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rapezoid 58">
            <a:extLst>
              <a:ext uri="{FF2B5EF4-FFF2-40B4-BE49-F238E27FC236}">
                <a16:creationId xmlns:a16="http://schemas.microsoft.com/office/drawing/2014/main" id="{3189AC81-D863-8C4F-8A66-8FDBB2D69F48}"/>
              </a:ext>
            </a:extLst>
          </p:cNvPr>
          <p:cNvSpPr/>
          <p:nvPr/>
        </p:nvSpPr>
        <p:spPr>
          <a:xfrm>
            <a:off x="1970310" y="1953985"/>
            <a:ext cx="1404257" cy="1164771"/>
          </a:xfrm>
          <a:prstGeom prst="trapezoid">
            <a:avLst>
              <a:gd name="adj" fmla="val 33411"/>
            </a:avLst>
          </a:prstGeom>
          <a:solidFill>
            <a:srgbClr val="4472C4">
              <a:alpha val="5960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B4178F38-B17A-4C4F-B03E-54BD4BFA8CA5}"/>
              </a:ext>
            </a:extLst>
          </p:cNvPr>
          <p:cNvSpPr/>
          <p:nvPr/>
        </p:nvSpPr>
        <p:spPr>
          <a:xfrm>
            <a:off x="2122710" y="2106385"/>
            <a:ext cx="1404257" cy="1164771"/>
          </a:xfrm>
          <a:prstGeom prst="trapezoid">
            <a:avLst>
              <a:gd name="adj" fmla="val 33411"/>
            </a:avLst>
          </a:prstGeom>
          <a:solidFill>
            <a:srgbClr val="4472C4">
              <a:alpha val="5960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rapezoid 60">
            <a:extLst>
              <a:ext uri="{FF2B5EF4-FFF2-40B4-BE49-F238E27FC236}">
                <a16:creationId xmlns:a16="http://schemas.microsoft.com/office/drawing/2014/main" id="{BAADAF87-C134-5B4A-89CB-8FBA9A5A54C8}"/>
              </a:ext>
            </a:extLst>
          </p:cNvPr>
          <p:cNvSpPr/>
          <p:nvPr/>
        </p:nvSpPr>
        <p:spPr>
          <a:xfrm>
            <a:off x="2275110" y="2258785"/>
            <a:ext cx="1404257" cy="1164771"/>
          </a:xfrm>
          <a:prstGeom prst="trapezoid">
            <a:avLst>
              <a:gd name="adj" fmla="val 33411"/>
            </a:avLst>
          </a:prstGeom>
          <a:solidFill>
            <a:srgbClr val="4472C4">
              <a:alpha val="5960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rapezoid 61">
            <a:extLst>
              <a:ext uri="{FF2B5EF4-FFF2-40B4-BE49-F238E27FC236}">
                <a16:creationId xmlns:a16="http://schemas.microsoft.com/office/drawing/2014/main" id="{98D58FEA-2069-3B45-9C2F-F01A9EB9A659}"/>
              </a:ext>
            </a:extLst>
          </p:cNvPr>
          <p:cNvSpPr/>
          <p:nvPr/>
        </p:nvSpPr>
        <p:spPr>
          <a:xfrm>
            <a:off x="2427510" y="2411185"/>
            <a:ext cx="1404257" cy="1164771"/>
          </a:xfrm>
          <a:prstGeom prst="trapezoid">
            <a:avLst>
              <a:gd name="adj" fmla="val 33411"/>
            </a:avLst>
          </a:prstGeom>
          <a:solidFill>
            <a:srgbClr val="4472C4">
              <a:alpha val="5960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rapezoid 62">
            <a:extLst>
              <a:ext uri="{FF2B5EF4-FFF2-40B4-BE49-F238E27FC236}">
                <a16:creationId xmlns:a16="http://schemas.microsoft.com/office/drawing/2014/main" id="{A1456ADA-9E8F-F54E-9FD0-8FCC4E3FE3DC}"/>
              </a:ext>
            </a:extLst>
          </p:cNvPr>
          <p:cNvSpPr/>
          <p:nvPr/>
        </p:nvSpPr>
        <p:spPr>
          <a:xfrm>
            <a:off x="2579910" y="2563585"/>
            <a:ext cx="1404257" cy="1164771"/>
          </a:xfrm>
          <a:prstGeom prst="trapezoid">
            <a:avLst>
              <a:gd name="adj" fmla="val 33411"/>
            </a:avLst>
          </a:prstGeom>
          <a:solidFill>
            <a:srgbClr val="4472C4">
              <a:alpha val="5960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rapezoid 63">
            <a:extLst>
              <a:ext uri="{FF2B5EF4-FFF2-40B4-BE49-F238E27FC236}">
                <a16:creationId xmlns:a16="http://schemas.microsoft.com/office/drawing/2014/main" id="{CFDAF774-75A2-E14F-8304-E1E961C81080}"/>
              </a:ext>
            </a:extLst>
          </p:cNvPr>
          <p:cNvSpPr/>
          <p:nvPr/>
        </p:nvSpPr>
        <p:spPr>
          <a:xfrm>
            <a:off x="2732310" y="2715985"/>
            <a:ext cx="1404257" cy="1164771"/>
          </a:xfrm>
          <a:prstGeom prst="trapezoid">
            <a:avLst>
              <a:gd name="adj" fmla="val 33411"/>
            </a:avLst>
          </a:prstGeom>
          <a:solidFill>
            <a:srgbClr val="4472C4">
              <a:alpha val="5960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rapezoid 64">
            <a:extLst>
              <a:ext uri="{FF2B5EF4-FFF2-40B4-BE49-F238E27FC236}">
                <a16:creationId xmlns:a16="http://schemas.microsoft.com/office/drawing/2014/main" id="{F2B419BF-AE75-6544-9DCC-A45A67A8FFD4}"/>
              </a:ext>
            </a:extLst>
          </p:cNvPr>
          <p:cNvSpPr/>
          <p:nvPr/>
        </p:nvSpPr>
        <p:spPr>
          <a:xfrm>
            <a:off x="2884710" y="2868385"/>
            <a:ext cx="1404257" cy="1164771"/>
          </a:xfrm>
          <a:prstGeom prst="trapezoid">
            <a:avLst>
              <a:gd name="adj" fmla="val 33411"/>
            </a:avLst>
          </a:prstGeom>
          <a:solidFill>
            <a:srgbClr val="4472C4">
              <a:alpha val="5960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rapezoid 65">
            <a:extLst>
              <a:ext uri="{FF2B5EF4-FFF2-40B4-BE49-F238E27FC236}">
                <a16:creationId xmlns:a16="http://schemas.microsoft.com/office/drawing/2014/main" id="{4BE9A381-CD41-7244-AEFF-03AA68AF0107}"/>
              </a:ext>
            </a:extLst>
          </p:cNvPr>
          <p:cNvSpPr/>
          <p:nvPr/>
        </p:nvSpPr>
        <p:spPr>
          <a:xfrm>
            <a:off x="3037110" y="3020785"/>
            <a:ext cx="1404257" cy="1164771"/>
          </a:xfrm>
          <a:prstGeom prst="trapezoid">
            <a:avLst>
              <a:gd name="adj" fmla="val 33411"/>
            </a:avLst>
          </a:prstGeom>
          <a:solidFill>
            <a:srgbClr val="4472C4">
              <a:alpha val="5960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rapezoid 66">
            <a:extLst>
              <a:ext uri="{FF2B5EF4-FFF2-40B4-BE49-F238E27FC236}">
                <a16:creationId xmlns:a16="http://schemas.microsoft.com/office/drawing/2014/main" id="{8FDEF405-9401-F743-9F59-A936A8D84BA0}"/>
              </a:ext>
            </a:extLst>
          </p:cNvPr>
          <p:cNvSpPr/>
          <p:nvPr/>
        </p:nvSpPr>
        <p:spPr>
          <a:xfrm>
            <a:off x="3189510" y="3173185"/>
            <a:ext cx="1404257" cy="1164771"/>
          </a:xfrm>
          <a:prstGeom prst="trapezoid">
            <a:avLst>
              <a:gd name="adj" fmla="val 33411"/>
            </a:avLst>
          </a:prstGeom>
          <a:solidFill>
            <a:srgbClr val="4472C4">
              <a:alpha val="5960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rapezoid 67">
            <a:extLst>
              <a:ext uri="{FF2B5EF4-FFF2-40B4-BE49-F238E27FC236}">
                <a16:creationId xmlns:a16="http://schemas.microsoft.com/office/drawing/2014/main" id="{F85871B0-A4DB-FE49-B09D-BC2AA5A5164F}"/>
              </a:ext>
            </a:extLst>
          </p:cNvPr>
          <p:cNvSpPr/>
          <p:nvPr/>
        </p:nvSpPr>
        <p:spPr>
          <a:xfrm>
            <a:off x="3341910" y="3325585"/>
            <a:ext cx="1404257" cy="1164771"/>
          </a:xfrm>
          <a:prstGeom prst="trapezoid">
            <a:avLst>
              <a:gd name="adj" fmla="val 33411"/>
            </a:avLst>
          </a:prstGeom>
          <a:solidFill>
            <a:srgbClr val="4472C4">
              <a:alpha val="5960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rapezoid 68">
            <a:extLst>
              <a:ext uri="{FF2B5EF4-FFF2-40B4-BE49-F238E27FC236}">
                <a16:creationId xmlns:a16="http://schemas.microsoft.com/office/drawing/2014/main" id="{1A4D3257-E785-4E47-B31D-1B3825CA7479}"/>
              </a:ext>
            </a:extLst>
          </p:cNvPr>
          <p:cNvSpPr/>
          <p:nvPr/>
        </p:nvSpPr>
        <p:spPr>
          <a:xfrm>
            <a:off x="5682334" y="332014"/>
            <a:ext cx="1404257" cy="1164771"/>
          </a:xfrm>
          <a:prstGeom prst="trapezoid">
            <a:avLst>
              <a:gd name="adj" fmla="val 33411"/>
            </a:avLst>
          </a:prstGeom>
          <a:solidFill>
            <a:srgbClr val="4472C4">
              <a:alpha val="5960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E889E36-1D3F-574A-901E-E6A37EDE00A3}"/>
              </a:ext>
            </a:extLst>
          </p:cNvPr>
          <p:cNvSpPr txBox="1"/>
          <p:nvPr/>
        </p:nvSpPr>
        <p:spPr>
          <a:xfrm>
            <a:off x="4746167" y="305581"/>
            <a:ext cx="218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Trapezoid</a:t>
            </a:r>
          </a:p>
        </p:txBody>
      </p:sp>
      <p:sp>
        <p:nvSpPr>
          <p:cNvPr id="25" name="Footer Placeholder 3">
            <a:extLst>
              <a:ext uri="{FF2B5EF4-FFF2-40B4-BE49-F238E27FC236}">
                <a16:creationId xmlns:a16="http://schemas.microsoft.com/office/drawing/2014/main" id="{B2AA6FC9-A809-4C6C-9707-E1E2E85F2BF6}"/>
              </a:ext>
            </a:extLst>
          </p:cNvPr>
          <p:cNvSpPr>
            <a:spLocks noGrp="1"/>
          </p:cNvSpPr>
          <p:nvPr/>
        </p:nvSpPr>
        <p:spPr>
          <a:xfrm>
            <a:off x="3414964" y="6394390"/>
            <a:ext cx="5073316" cy="3577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Stretching and Shrinking Problem 3.1 &amp; 3.2</a:t>
            </a:r>
          </a:p>
          <a:p>
            <a:r>
              <a:rPr lang="en-US" dirty="0"/>
              <a:t>Copyright 2021 Connected Mathematics Project at Michigan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4208767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arallelogram 26">
            <a:extLst>
              <a:ext uri="{FF2B5EF4-FFF2-40B4-BE49-F238E27FC236}">
                <a16:creationId xmlns:a16="http://schemas.microsoft.com/office/drawing/2014/main" id="{F235FD64-3017-1140-9C89-213B9EFE4FCD}"/>
              </a:ext>
            </a:extLst>
          </p:cNvPr>
          <p:cNvSpPr/>
          <p:nvPr/>
        </p:nvSpPr>
        <p:spPr>
          <a:xfrm>
            <a:off x="244925" y="446310"/>
            <a:ext cx="1937657" cy="707571"/>
          </a:xfrm>
          <a:prstGeom prst="parallelogram">
            <a:avLst/>
          </a:prstGeom>
          <a:solidFill>
            <a:srgbClr val="C00000">
              <a:alpha val="6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A781D84-1CA0-DC45-B4E7-F84E3BAC0E61}"/>
              </a:ext>
            </a:extLst>
          </p:cNvPr>
          <p:cNvSpPr txBox="1"/>
          <p:nvPr/>
        </p:nvSpPr>
        <p:spPr>
          <a:xfrm>
            <a:off x="4746167" y="305581"/>
            <a:ext cx="218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Parallelogram</a:t>
            </a:r>
          </a:p>
        </p:txBody>
      </p:sp>
      <p:sp>
        <p:nvSpPr>
          <p:cNvPr id="50" name="Parallelogram 49">
            <a:extLst>
              <a:ext uri="{FF2B5EF4-FFF2-40B4-BE49-F238E27FC236}">
                <a16:creationId xmlns:a16="http://schemas.microsoft.com/office/drawing/2014/main" id="{05F41D27-1ADE-3C47-9A81-55E4A8C0B2FB}"/>
              </a:ext>
            </a:extLst>
          </p:cNvPr>
          <p:cNvSpPr/>
          <p:nvPr/>
        </p:nvSpPr>
        <p:spPr>
          <a:xfrm>
            <a:off x="397325" y="598710"/>
            <a:ext cx="1937657" cy="707571"/>
          </a:xfrm>
          <a:prstGeom prst="parallelogram">
            <a:avLst/>
          </a:prstGeom>
          <a:solidFill>
            <a:srgbClr val="C00000">
              <a:alpha val="6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Parallelogram 50">
            <a:extLst>
              <a:ext uri="{FF2B5EF4-FFF2-40B4-BE49-F238E27FC236}">
                <a16:creationId xmlns:a16="http://schemas.microsoft.com/office/drawing/2014/main" id="{222E0735-308F-5E49-8AF5-55BD03D09F63}"/>
              </a:ext>
            </a:extLst>
          </p:cNvPr>
          <p:cNvSpPr/>
          <p:nvPr/>
        </p:nvSpPr>
        <p:spPr>
          <a:xfrm>
            <a:off x="549725" y="751110"/>
            <a:ext cx="1937657" cy="707571"/>
          </a:xfrm>
          <a:prstGeom prst="parallelogram">
            <a:avLst/>
          </a:prstGeom>
          <a:solidFill>
            <a:srgbClr val="C00000">
              <a:alpha val="6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Parallelogram 51">
            <a:extLst>
              <a:ext uri="{FF2B5EF4-FFF2-40B4-BE49-F238E27FC236}">
                <a16:creationId xmlns:a16="http://schemas.microsoft.com/office/drawing/2014/main" id="{1B1120A0-4E7F-6344-BE9B-F45940619BBC}"/>
              </a:ext>
            </a:extLst>
          </p:cNvPr>
          <p:cNvSpPr/>
          <p:nvPr/>
        </p:nvSpPr>
        <p:spPr>
          <a:xfrm>
            <a:off x="702125" y="903510"/>
            <a:ext cx="1937657" cy="707571"/>
          </a:xfrm>
          <a:prstGeom prst="parallelogram">
            <a:avLst/>
          </a:prstGeom>
          <a:solidFill>
            <a:srgbClr val="C00000">
              <a:alpha val="6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Parallelogram 52">
            <a:extLst>
              <a:ext uri="{FF2B5EF4-FFF2-40B4-BE49-F238E27FC236}">
                <a16:creationId xmlns:a16="http://schemas.microsoft.com/office/drawing/2014/main" id="{2CF0E469-27F5-F048-9646-E287435C0281}"/>
              </a:ext>
            </a:extLst>
          </p:cNvPr>
          <p:cNvSpPr/>
          <p:nvPr/>
        </p:nvSpPr>
        <p:spPr>
          <a:xfrm>
            <a:off x="854525" y="1055910"/>
            <a:ext cx="1937657" cy="707571"/>
          </a:xfrm>
          <a:prstGeom prst="parallelogram">
            <a:avLst/>
          </a:prstGeom>
          <a:solidFill>
            <a:srgbClr val="C00000">
              <a:alpha val="6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Parallelogram 53">
            <a:extLst>
              <a:ext uri="{FF2B5EF4-FFF2-40B4-BE49-F238E27FC236}">
                <a16:creationId xmlns:a16="http://schemas.microsoft.com/office/drawing/2014/main" id="{E4EC6052-C904-A945-A2BF-B3B2FB3A70AB}"/>
              </a:ext>
            </a:extLst>
          </p:cNvPr>
          <p:cNvSpPr/>
          <p:nvPr/>
        </p:nvSpPr>
        <p:spPr>
          <a:xfrm>
            <a:off x="1006925" y="1208310"/>
            <a:ext cx="1937657" cy="707571"/>
          </a:xfrm>
          <a:prstGeom prst="parallelogram">
            <a:avLst/>
          </a:prstGeom>
          <a:solidFill>
            <a:srgbClr val="C00000">
              <a:alpha val="6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Parallelogram 54">
            <a:extLst>
              <a:ext uri="{FF2B5EF4-FFF2-40B4-BE49-F238E27FC236}">
                <a16:creationId xmlns:a16="http://schemas.microsoft.com/office/drawing/2014/main" id="{FD0C0AE8-19E4-AE4F-8614-1D50EE83A418}"/>
              </a:ext>
            </a:extLst>
          </p:cNvPr>
          <p:cNvSpPr/>
          <p:nvPr/>
        </p:nvSpPr>
        <p:spPr>
          <a:xfrm>
            <a:off x="1159325" y="1360710"/>
            <a:ext cx="1937657" cy="707571"/>
          </a:xfrm>
          <a:prstGeom prst="parallelogram">
            <a:avLst/>
          </a:prstGeom>
          <a:solidFill>
            <a:srgbClr val="C00000">
              <a:alpha val="6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Parallelogram 55">
            <a:extLst>
              <a:ext uri="{FF2B5EF4-FFF2-40B4-BE49-F238E27FC236}">
                <a16:creationId xmlns:a16="http://schemas.microsoft.com/office/drawing/2014/main" id="{5BD4DDBE-56EA-8E45-A667-A6BFDE2A00A5}"/>
              </a:ext>
            </a:extLst>
          </p:cNvPr>
          <p:cNvSpPr/>
          <p:nvPr/>
        </p:nvSpPr>
        <p:spPr>
          <a:xfrm>
            <a:off x="1311725" y="1513110"/>
            <a:ext cx="1937657" cy="707571"/>
          </a:xfrm>
          <a:prstGeom prst="parallelogram">
            <a:avLst/>
          </a:prstGeom>
          <a:solidFill>
            <a:srgbClr val="C00000">
              <a:alpha val="6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Parallelogram 56">
            <a:extLst>
              <a:ext uri="{FF2B5EF4-FFF2-40B4-BE49-F238E27FC236}">
                <a16:creationId xmlns:a16="http://schemas.microsoft.com/office/drawing/2014/main" id="{386447A3-2EFF-8D47-B9C4-1D0CB394392D}"/>
              </a:ext>
            </a:extLst>
          </p:cNvPr>
          <p:cNvSpPr/>
          <p:nvPr/>
        </p:nvSpPr>
        <p:spPr>
          <a:xfrm>
            <a:off x="1464125" y="1665510"/>
            <a:ext cx="1937657" cy="707571"/>
          </a:xfrm>
          <a:prstGeom prst="parallelogram">
            <a:avLst/>
          </a:prstGeom>
          <a:solidFill>
            <a:srgbClr val="C00000">
              <a:alpha val="6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Parallelogram 57">
            <a:extLst>
              <a:ext uri="{FF2B5EF4-FFF2-40B4-BE49-F238E27FC236}">
                <a16:creationId xmlns:a16="http://schemas.microsoft.com/office/drawing/2014/main" id="{15A1E043-7498-1C40-954F-A38AA579A21C}"/>
              </a:ext>
            </a:extLst>
          </p:cNvPr>
          <p:cNvSpPr/>
          <p:nvPr/>
        </p:nvSpPr>
        <p:spPr>
          <a:xfrm>
            <a:off x="1616525" y="1817910"/>
            <a:ext cx="1937657" cy="707571"/>
          </a:xfrm>
          <a:prstGeom prst="parallelogram">
            <a:avLst/>
          </a:prstGeom>
          <a:solidFill>
            <a:srgbClr val="C00000">
              <a:alpha val="6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Parallelogram 58">
            <a:extLst>
              <a:ext uri="{FF2B5EF4-FFF2-40B4-BE49-F238E27FC236}">
                <a16:creationId xmlns:a16="http://schemas.microsoft.com/office/drawing/2014/main" id="{10327DA4-040C-9D4D-8FFD-D1D3CD8B5CD5}"/>
              </a:ext>
            </a:extLst>
          </p:cNvPr>
          <p:cNvSpPr/>
          <p:nvPr/>
        </p:nvSpPr>
        <p:spPr>
          <a:xfrm>
            <a:off x="1768925" y="1970310"/>
            <a:ext cx="1937657" cy="707571"/>
          </a:xfrm>
          <a:prstGeom prst="parallelogram">
            <a:avLst/>
          </a:prstGeom>
          <a:solidFill>
            <a:srgbClr val="C00000">
              <a:alpha val="6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Parallelogram 59">
            <a:extLst>
              <a:ext uri="{FF2B5EF4-FFF2-40B4-BE49-F238E27FC236}">
                <a16:creationId xmlns:a16="http://schemas.microsoft.com/office/drawing/2014/main" id="{56F8295D-B414-6A4B-9DE8-9849CAE6A557}"/>
              </a:ext>
            </a:extLst>
          </p:cNvPr>
          <p:cNvSpPr/>
          <p:nvPr/>
        </p:nvSpPr>
        <p:spPr>
          <a:xfrm>
            <a:off x="1921325" y="2122710"/>
            <a:ext cx="1937657" cy="707571"/>
          </a:xfrm>
          <a:prstGeom prst="parallelogram">
            <a:avLst/>
          </a:prstGeom>
          <a:solidFill>
            <a:srgbClr val="C00000">
              <a:alpha val="6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Parallelogram 60">
            <a:extLst>
              <a:ext uri="{FF2B5EF4-FFF2-40B4-BE49-F238E27FC236}">
                <a16:creationId xmlns:a16="http://schemas.microsoft.com/office/drawing/2014/main" id="{D92E0B3F-8A4B-DF4E-B24E-B9E5E6DF39C9}"/>
              </a:ext>
            </a:extLst>
          </p:cNvPr>
          <p:cNvSpPr/>
          <p:nvPr/>
        </p:nvSpPr>
        <p:spPr>
          <a:xfrm>
            <a:off x="2073725" y="2275110"/>
            <a:ext cx="1937657" cy="707571"/>
          </a:xfrm>
          <a:prstGeom prst="parallelogram">
            <a:avLst/>
          </a:prstGeom>
          <a:solidFill>
            <a:srgbClr val="C00000">
              <a:alpha val="6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Parallelogram 61">
            <a:extLst>
              <a:ext uri="{FF2B5EF4-FFF2-40B4-BE49-F238E27FC236}">
                <a16:creationId xmlns:a16="http://schemas.microsoft.com/office/drawing/2014/main" id="{1843C78A-0641-5B42-8CE9-7F964AE1658B}"/>
              </a:ext>
            </a:extLst>
          </p:cNvPr>
          <p:cNvSpPr/>
          <p:nvPr/>
        </p:nvSpPr>
        <p:spPr>
          <a:xfrm>
            <a:off x="2226125" y="2427510"/>
            <a:ext cx="1937657" cy="707571"/>
          </a:xfrm>
          <a:prstGeom prst="parallelogram">
            <a:avLst/>
          </a:prstGeom>
          <a:solidFill>
            <a:srgbClr val="C00000">
              <a:alpha val="6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Parallelogram 62">
            <a:extLst>
              <a:ext uri="{FF2B5EF4-FFF2-40B4-BE49-F238E27FC236}">
                <a16:creationId xmlns:a16="http://schemas.microsoft.com/office/drawing/2014/main" id="{6CDC0DFA-4E53-8947-9A00-27126937A806}"/>
              </a:ext>
            </a:extLst>
          </p:cNvPr>
          <p:cNvSpPr/>
          <p:nvPr/>
        </p:nvSpPr>
        <p:spPr>
          <a:xfrm>
            <a:off x="2378525" y="2579910"/>
            <a:ext cx="1937657" cy="707571"/>
          </a:xfrm>
          <a:prstGeom prst="parallelogram">
            <a:avLst/>
          </a:prstGeom>
          <a:solidFill>
            <a:srgbClr val="C00000">
              <a:alpha val="6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Parallelogram 63">
            <a:extLst>
              <a:ext uri="{FF2B5EF4-FFF2-40B4-BE49-F238E27FC236}">
                <a16:creationId xmlns:a16="http://schemas.microsoft.com/office/drawing/2014/main" id="{E8710C40-07A2-0846-AF29-580147EF16B5}"/>
              </a:ext>
            </a:extLst>
          </p:cNvPr>
          <p:cNvSpPr/>
          <p:nvPr/>
        </p:nvSpPr>
        <p:spPr>
          <a:xfrm>
            <a:off x="2530925" y="2732310"/>
            <a:ext cx="1937657" cy="707571"/>
          </a:xfrm>
          <a:prstGeom prst="parallelogram">
            <a:avLst/>
          </a:prstGeom>
          <a:solidFill>
            <a:srgbClr val="C00000">
              <a:alpha val="6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Parallelogram 64">
            <a:extLst>
              <a:ext uri="{FF2B5EF4-FFF2-40B4-BE49-F238E27FC236}">
                <a16:creationId xmlns:a16="http://schemas.microsoft.com/office/drawing/2014/main" id="{772674DA-F9F1-CF4D-A0EB-9D476543A2F7}"/>
              </a:ext>
            </a:extLst>
          </p:cNvPr>
          <p:cNvSpPr/>
          <p:nvPr/>
        </p:nvSpPr>
        <p:spPr>
          <a:xfrm>
            <a:off x="2683325" y="2884710"/>
            <a:ext cx="1937657" cy="707571"/>
          </a:xfrm>
          <a:prstGeom prst="parallelogram">
            <a:avLst/>
          </a:prstGeom>
          <a:solidFill>
            <a:srgbClr val="C00000">
              <a:alpha val="6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Parallelogram 65">
            <a:extLst>
              <a:ext uri="{FF2B5EF4-FFF2-40B4-BE49-F238E27FC236}">
                <a16:creationId xmlns:a16="http://schemas.microsoft.com/office/drawing/2014/main" id="{FB62FE57-1711-F643-BF36-0EE44007ED5D}"/>
              </a:ext>
            </a:extLst>
          </p:cNvPr>
          <p:cNvSpPr/>
          <p:nvPr/>
        </p:nvSpPr>
        <p:spPr>
          <a:xfrm>
            <a:off x="2835725" y="3037110"/>
            <a:ext cx="1937657" cy="707571"/>
          </a:xfrm>
          <a:prstGeom prst="parallelogram">
            <a:avLst/>
          </a:prstGeom>
          <a:solidFill>
            <a:srgbClr val="C00000">
              <a:alpha val="6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Parallelogram 66">
            <a:extLst>
              <a:ext uri="{FF2B5EF4-FFF2-40B4-BE49-F238E27FC236}">
                <a16:creationId xmlns:a16="http://schemas.microsoft.com/office/drawing/2014/main" id="{CB121E26-F68A-1041-BFDC-352A3D8100EF}"/>
              </a:ext>
            </a:extLst>
          </p:cNvPr>
          <p:cNvSpPr/>
          <p:nvPr/>
        </p:nvSpPr>
        <p:spPr>
          <a:xfrm>
            <a:off x="2988125" y="3189510"/>
            <a:ext cx="1937657" cy="707571"/>
          </a:xfrm>
          <a:prstGeom prst="parallelogram">
            <a:avLst/>
          </a:prstGeom>
          <a:solidFill>
            <a:srgbClr val="C00000">
              <a:alpha val="6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Parallelogram 67">
            <a:extLst>
              <a:ext uri="{FF2B5EF4-FFF2-40B4-BE49-F238E27FC236}">
                <a16:creationId xmlns:a16="http://schemas.microsoft.com/office/drawing/2014/main" id="{6F1219D2-217B-C144-9314-BA0AC0ECE3E8}"/>
              </a:ext>
            </a:extLst>
          </p:cNvPr>
          <p:cNvSpPr/>
          <p:nvPr/>
        </p:nvSpPr>
        <p:spPr>
          <a:xfrm>
            <a:off x="3140525" y="3341910"/>
            <a:ext cx="1937657" cy="707571"/>
          </a:xfrm>
          <a:prstGeom prst="parallelogram">
            <a:avLst/>
          </a:prstGeom>
          <a:solidFill>
            <a:srgbClr val="C00000">
              <a:alpha val="6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Parallelogram 68">
            <a:extLst>
              <a:ext uri="{FF2B5EF4-FFF2-40B4-BE49-F238E27FC236}">
                <a16:creationId xmlns:a16="http://schemas.microsoft.com/office/drawing/2014/main" id="{30EFB4D4-D922-6845-9A90-DA963E751606}"/>
              </a:ext>
            </a:extLst>
          </p:cNvPr>
          <p:cNvSpPr/>
          <p:nvPr/>
        </p:nvSpPr>
        <p:spPr>
          <a:xfrm>
            <a:off x="3292925" y="3494310"/>
            <a:ext cx="1937657" cy="707571"/>
          </a:xfrm>
          <a:prstGeom prst="parallelogram">
            <a:avLst/>
          </a:prstGeom>
          <a:solidFill>
            <a:srgbClr val="C00000">
              <a:alpha val="6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Parallelogram 69">
            <a:extLst>
              <a:ext uri="{FF2B5EF4-FFF2-40B4-BE49-F238E27FC236}">
                <a16:creationId xmlns:a16="http://schemas.microsoft.com/office/drawing/2014/main" id="{CF215DC1-6B48-7F45-8590-432F7745DD52}"/>
              </a:ext>
            </a:extLst>
          </p:cNvPr>
          <p:cNvSpPr/>
          <p:nvPr/>
        </p:nvSpPr>
        <p:spPr>
          <a:xfrm>
            <a:off x="6210296" y="185049"/>
            <a:ext cx="1937657" cy="707571"/>
          </a:xfrm>
          <a:prstGeom prst="parallelogram">
            <a:avLst/>
          </a:prstGeom>
          <a:solidFill>
            <a:srgbClr val="C00000">
              <a:alpha val="6117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ooter Placeholder 3">
            <a:extLst>
              <a:ext uri="{FF2B5EF4-FFF2-40B4-BE49-F238E27FC236}">
                <a16:creationId xmlns:a16="http://schemas.microsoft.com/office/drawing/2014/main" id="{CC2F7C29-DE6B-49F9-93FC-69CCA992DA07}"/>
              </a:ext>
            </a:extLst>
          </p:cNvPr>
          <p:cNvSpPr>
            <a:spLocks noGrp="1"/>
          </p:cNvSpPr>
          <p:nvPr/>
        </p:nvSpPr>
        <p:spPr>
          <a:xfrm>
            <a:off x="3414964" y="6394390"/>
            <a:ext cx="5073316" cy="3577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Stretching and Shrinking Problem 3.1 &amp; 3.2</a:t>
            </a:r>
          </a:p>
          <a:p>
            <a:r>
              <a:rPr lang="en-US" dirty="0"/>
              <a:t>Copyright 2021 Connected Mathematics Project at Michigan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3858651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6DD38E23-F057-774F-9ABD-001CCE278393}"/>
              </a:ext>
            </a:extLst>
          </p:cNvPr>
          <p:cNvSpPr/>
          <p:nvPr/>
        </p:nvSpPr>
        <p:spPr>
          <a:xfrm>
            <a:off x="549729" y="187774"/>
            <a:ext cx="598714" cy="1181105"/>
          </a:xfrm>
          <a:prstGeom prst="rect">
            <a:avLst/>
          </a:prstGeom>
          <a:solidFill>
            <a:srgbClr val="7030A0">
              <a:alpha val="61569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DC3DAB8-D8D7-D949-9ADE-411E6CDCB861}"/>
              </a:ext>
            </a:extLst>
          </p:cNvPr>
          <p:cNvSpPr txBox="1"/>
          <p:nvPr/>
        </p:nvSpPr>
        <p:spPr>
          <a:xfrm>
            <a:off x="4514800" y="187774"/>
            <a:ext cx="218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Rectangle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2005013-E932-444C-B3D0-796884D93DD4}"/>
              </a:ext>
            </a:extLst>
          </p:cNvPr>
          <p:cNvSpPr/>
          <p:nvPr/>
        </p:nvSpPr>
        <p:spPr>
          <a:xfrm>
            <a:off x="702129" y="340174"/>
            <a:ext cx="598714" cy="1181105"/>
          </a:xfrm>
          <a:prstGeom prst="rect">
            <a:avLst/>
          </a:prstGeom>
          <a:solidFill>
            <a:srgbClr val="7030A0">
              <a:alpha val="61569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A9C960A-C12A-AE42-A1E4-2C0EDFBC74F6}"/>
              </a:ext>
            </a:extLst>
          </p:cNvPr>
          <p:cNvSpPr/>
          <p:nvPr/>
        </p:nvSpPr>
        <p:spPr>
          <a:xfrm>
            <a:off x="854529" y="492574"/>
            <a:ext cx="598714" cy="1181105"/>
          </a:xfrm>
          <a:prstGeom prst="rect">
            <a:avLst/>
          </a:prstGeom>
          <a:solidFill>
            <a:srgbClr val="7030A0">
              <a:alpha val="61569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6F96ACA-DD74-E44E-B606-F2E56427891B}"/>
              </a:ext>
            </a:extLst>
          </p:cNvPr>
          <p:cNvSpPr/>
          <p:nvPr/>
        </p:nvSpPr>
        <p:spPr>
          <a:xfrm>
            <a:off x="1006929" y="644974"/>
            <a:ext cx="598714" cy="1181105"/>
          </a:xfrm>
          <a:prstGeom prst="rect">
            <a:avLst/>
          </a:prstGeom>
          <a:solidFill>
            <a:srgbClr val="7030A0">
              <a:alpha val="61569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E0D9A4B-0182-2548-ADDB-D25BCDB0E00B}"/>
              </a:ext>
            </a:extLst>
          </p:cNvPr>
          <p:cNvSpPr/>
          <p:nvPr/>
        </p:nvSpPr>
        <p:spPr>
          <a:xfrm>
            <a:off x="1159329" y="797374"/>
            <a:ext cx="598714" cy="1181105"/>
          </a:xfrm>
          <a:prstGeom prst="rect">
            <a:avLst/>
          </a:prstGeom>
          <a:solidFill>
            <a:srgbClr val="7030A0">
              <a:alpha val="61569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2EDAAE0-0980-1747-A7E4-ADB22CDD3911}"/>
              </a:ext>
            </a:extLst>
          </p:cNvPr>
          <p:cNvSpPr/>
          <p:nvPr/>
        </p:nvSpPr>
        <p:spPr>
          <a:xfrm>
            <a:off x="1311729" y="949774"/>
            <a:ext cx="598714" cy="1181105"/>
          </a:xfrm>
          <a:prstGeom prst="rect">
            <a:avLst/>
          </a:prstGeom>
          <a:solidFill>
            <a:srgbClr val="7030A0">
              <a:alpha val="61569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174E07D-0419-F14D-BF5E-CB2452270D93}"/>
              </a:ext>
            </a:extLst>
          </p:cNvPr>
          <p:cNvSpPr/>
          <p:nvPr/>
        </p:nvSpPr>
        <p:spPr>
          <a:xfrm>
            <a:off x="1464129" y="1102174"/>
            <a:ext cx="598714" cy="1181105"/>
          </a:xfrm>
          <a:prstGeom prst="rect">
            <a:avLst/>
          </a:prstGeom>
          <a:solidFill>
            <a:srgbClr val="7030A0">
              <a:alpha val="61569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830FF9C-6BC9-CC4E-AF2C-EE6CEEF14A69}"/>
              </a:ext>
            </a:extLst>
          </p:cNvPr>
          <p:cNvSpPr/>
          <p:nvPr/>
        </p:nvSpPr>
        <p:spPr>
          <a:xfrm>
            <a:off x="1616529" y="1254574"/>
            <a:ext cx="598714" cy="1181105"/>
          </a:xfrm>
          <a:prstGeom prst="rect">
            <a:avLst/>
          </a:prstGeom>
          <a:solidFill>
            <a:srgbClr val="7030A0">
              <a:alpha val="61569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9CA0EBD-87ED-0843-95BD-CAC9F96B7BE8}"/>
              </a:ext>
            </a:extLst>
          </p:cNvPr>
          <p:cNvSpPr/>
          <p:nvPr/>
        </p:nvSpPr>
        <p:spPr>
          <a:xfrm>
            <a:off x="1768929" y="1406974"/>
            <a:ext cx="598714" cy="1181105"/>
          </a:xfrm>
          <a:prstGeom prst="rect">
            <a:avLst/>
          </a:prstGeom>
          <a:solidFill>
            <a:srgbClr val="7030A0">
              <a:alpha val="61569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4E7541F-CC6F-1843-B437-59587A7B4F8F}"/>
              </a:ext>
            </a:extLst>
          </p:cNvPr>
          <p:cNvSpPr/>
          <p:nvPr/>
        </p:nvSpPr>
        <p:spPr>
          <a:xfrm>
            <a:off x="1921329" y="1559374"/>
            <a:ext cx="598714" cy="1181105"/>
          </a:xfrm>
          <a:prstGeom prst="rect">
            <a:avLst/>
          </a:prstGeom>
          <a:solidFill>
            <a:srgbClr val="7030A0">
              <a:alpha val="61569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3A5DF1E-8556-074B-8B4A-408E59E32730}"/>
              </a:ext>
            </a:extLst>
          </p:cNvPr>
          <p:cNvSpPr/>
          <p:nvPr/>
        </p:nvSpPr>
        <p:spPr>
          <a:xfrm>
            <a:off x="2073729" y="1711774"/>
            <a:ext cx="598714" cy="1181105"/>
          </a:xfrm>
          <a:prstGeom prst="rect">
            <a:avLst/>
          </a:prstGeom>
          <a:solidFill>
            <a:srgbClr val="7030A0">
              <a:alpha val="61569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630CD7D-6190-9140-BFAA-BD4D981AD314}"/>
              </a:ext>
            </a:extLst>
          </p:cNvPr>
          <p:cNvSpPr/>
          <p:nvPr/>
        </p:nvSpPr>
        <p:spPr>
          <a:xfrm>
            <a:off x="2226129" y="1864174"/>
            <a:ext cx="598714" cy="1181105"/>
          </a:xfrm>
          <a:prstGeom prst="rect">
            <a:avLst/>
          </a:prstGeom>
          <a:solidFill>
            <a:srgbClr val="7030A0">
              <a:alpha val="61569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945840E-7CF0-224A-A29A-7CBF7734F7A5}"/>
              </a:ext>
            </a:extLst>
          </p:cNvPr>
          <p:cNvSpPr/>
          <p:nvPr/>
        </p:nvSpPr>
        <p:spPr>
          <a:xfrm>
            <a:off x="2378529" y="2016574"/>
            <a:ext cx="598714" cy="1181105"/>
          </a:xfrm>
          <a:prstGeom prst="rect">
            <a:avLst/>
          </a:prstGeom>
          <a:solidFill>
            <a:srgbClr val="7030A0">
              <a:alpha val="61569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067B92C-1A5B-5140-A036-8A66A4E51BA6}"/>
              </a:ext>
            </a:extLst>
          </p:cNvPr>
          <p:cNvSpPr/>
          <p:nvPr/>
        </p:nvSpPr>
        <p:spPr>
          <a:xfrm>
            <a:off x="2530929" y="2168974"/>
            <a:ext cx="598714" cy="1181105"/>
          </a:xfrm>
          <a:prstGeom prst="rect">
            <a:avLst/>
          </a:prstGeom>
          <a:solidFill>
            <a:srgbClr val="7030A0">
              <a:alpha val="61569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0400923-EFD2-F74A-A58E-14EC69E026E7}"/>
              </a:ext>
            </a:extLst>
          </p:cNvPr>
          <p:cNvSpPr/>
          <p:nvPr/>
        </p:nvSpPr>
        <p:spPr>
          <a:xfrm>
            <a:off x="2683329" y="2321374"/>
            <a:ext cx="598714" cy="1181105"/>
          </a:xfrm>
          <a:prstGeom prst="rect">
            <a:avLst/>
          </a:prstGeom>
          <a:solidFill>
            <a:srgbClr val="7030A0">
              <a:alpha val="61569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75F3E5F-3BDD-454C-B676-3926101350DD}"/>
              </a:ext>
            </a:extLst>
          </p:cNvPr>
          <p:cNvSpPr/>
          <p:nvPr/>
        </p:nvSpPr>
        <p:spPr>
          <a:xfrm>
            <a:off x="2835729" y="2473774"/>
            <a:ext cx="598714" cy="1181105"/>
          </a:xfrm>
          <a:prstGeom prst="rect">
            <a:avLst/>
          </a:prstGeom>
          <a:solidFill>
            <a:srgbClr val="7030A0">
              <a:alpha val="61569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0BFFAB2-F178-BB4A-8DB5-C0F8F4B6E26A}"/>
              </a:ext>
            </a:extLst>
          </p:cNvPr>
          <p:cNvSpPr/>
          <p:nvPr/>
        </p:nvSpPr>
        <p:spPr>
          <a:xfrm>
            <a:off x="2988129" y="2626174"/>
            <a:ext cx="598714" cy="1181105"/>
          </a:xfrm>
          <a:prstGeom prst="rect">
            <a:avLst/>
          </a:prstGeom>
          <a:solidFill>
            <a:srgbClr val="7030A0">
              <a:alpha val="61569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827D37E-5509-2A4C-A2A6-42AAF98E5991}"/>
              </a:ext>
            </a:extLst>
          </p:cNvPr>
          <p:cNvSpPr/>
          <p:nvPr/>
        </p:nvSpPr>
        <p:spPr>
          <a:xfrm>
            <a:off x="3140529" y="2778574"/>
            <a:ext cx="598714" cy="1181105"/>
          </a:xfrm>
          <a:prstGeom prst="rect">
            <a:avLst/>
          </a:prstGeom>
          <a:solidFill>
            <a:srgbClr val="7030A0">
              <a:alpha val="61569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A45FE08-146C-AC42-87D6-91A63BE040F8}"/>
              </a:ext>
            </a:extLst>
          </p:cNvPr>
          <p:cNvSpPr/>
          <p:nvPr/>
        </p:nvSpPr>
        <p:spPr>
          <a:xfrm>
            <a:off x="3292929" y="2930974"/>
            <a:ext cx="598714" cy="1181105"/>
          </a:xfrm>
          <a:prstGeom prst="rect">
            <a:avLst/>
          </a:prstGeom>
          <a:solidFill>
            <a:srgbClr val="7030A0">
              <a:alpha val="61569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A2F11FC-82CB-4E46-9CE9-6A4EEDD25710}"/>
              </a:ext>
            </a:extLst>
          </p:cNvPr>
          <p:cNvSpPr/>
          <p:nvPr/>
        </p:nvSpPr>
        <p:spPr>
          <a:xfrm>
            <a:off x="3445329" y="3083374"/>
            <a:ext cx="598714" cy="1181105"/>
          </a:xfrm>
          <a:prstGeom prst="rect">
            <a:avLst/>
          </a:prstGeom>
          <a:solidFill>
            <a:srgbClr val="7030A0">
              <a:alpha val="61569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9D33C05-E364-0A4C-A6CB-9D221DFD65A9}"/>
              </a:ext>
            </a:extLst>
          </p:cNvPr>
          <p:cNvSpPr/>
          <p:nvPr/>
        </p:nvSpPr>
        <p:spPr>
          <a:xfrm>
            <a:off x="3597729" y="3235774"/>
            <a:ext cx="598714" cy="1181105"/>
          </a:xfrm>
          <a:prstGeom prst="rect">
            <a:avLst/>
          </a:prstGeom>
          <a:solidFill>
            <a:srgbClr val="7030A0">
              <a:alpha val="61569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DF05D30-038A-8A44-8950-30320629B04E}"/>
              </a:ext>
            </a:extLst>
          </p:cNvPr>
          <p:cNvSpPr/>
          <p:nvPr/>
        </p:nvSpPr>
        <p:spPr>
          <a:xfrm>
            <a:off x="3750129" y="3388174"/>
            <a:ext cx="598714" cy="1181105"/>
          </a:xfrm>
          <a:prstGeom prst="rect">
            <a:avLst/>
          </a:prstGeom>
          <a:solidFill>
            <a:srgbClr val="7030A0">
              <a:alpha val="61569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A700750-3CB2-FB46-BD6F-0BAF3286FFE6}"/>
              </a:ext>
            </a:extLst>
          </p:cNvPr>
          <p:cNvSpPr/>
          <p:nvPr/>
        </p:nvSpPr>
        <p:spPr>
          <a:xfrm>
            <a:off x="5734000" y="217710"/>
            <a:ext cx="598714" cy="1181105"/>
          </a:xfrm>
          <a:prstGeom prst="rect">
            <a:avLst/>
          </a:prstGeom>
          <a:solidFill>
            <a:srgbClr val="7030A0">
              <a:alpha val="61569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ooter Placeholder 3">
            <a:extLst>
              <a:ext uri="{FF2B5EF4-FFF2-40B4-BE49-F238E27FC236}">
                <a16:creationId xmlns:a16="http://schemas.microsoft.com/office/drawing/2014/main" id="{470D4FED-38E2-40CD-88EE-594CCD507B62}"/>
              </a:ext>
            </a:extLst>
          </p:cNvPr>
          <p:cNvSpPr>
            <a:spLocks noGrp="1"/>
          </p:cNvSpPr>
          <p:nvPr/>
        </p:nvSpPr>
        <p:spPr>
          <a:xfrm>
            <a:off x="3414964" y="6394390"/>
            <a:ext cx="5073316" cy="3577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Stretching and Shrinking Problem 3.1 &amp; 3.2</a:t>
            </a:r>
          </a:p>
          <a:p>
            <a:r>
              <a:rPr lang="en-US" dirty="0"/>
              <a:t>Copyright 2021 Connected Mathematics Project at Michigan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3773283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124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Slanger-Grant, Yvonne</dc:creator>
  <cp:lastModifiedBy>Lucas, Amie</cp:lastModifiedBy>
  <cp:revision>3</cp:revision>
  <dcterms:created xsi:type="dcterms:W3CDTF">2020-10-19T18:14:10Z</dcterms:created>
  <dcterms:modified xsi:type="dcterms:W3CDTF">2021-02-08T22:25:23Z</dcterms:modified>
</cp:coreProperties>
</file>